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9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Kulim Park"/>
      <p:regular r:id="rId16"/>
      <p:bold r:id="rId17"/>
      <p:italic r:id="rId18"/>
      <p:boldItalic r:id="rId19"/>
    </p:embeddedFont>
    <p:embeddedFont>
      <p:font typeface="Manrope"/>
      <p:regular r:id="rId20"/>
      <p:bold r:id="rId21"/>
    </p:embeddedFont>
    <p:embeddedFont>
      <p:font typeface="PT Sans"/>
      <p:regular r:id="rId22"/>
      <p:bold r:id="rId23"/>
      <p:italic r:id="rId24"/>
      <p:boldItalic r:id="rId25"/>
    </p:embeddedFont>
    <p:embeddedFont>
      <p:font typeface="Kulim Park SemiBold"/>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20" Type="http://schemas.openxmlformats.org/officeDocument/2006/relationships/font" Target="fonts/Manrope-regular.fntdata"/><Relationship Id="rId22" Type="http://schemas.openxmlformats.org/officeDocument/2006/relationships/font" Target="fonts/PTSans-regular.fntdata"/><Relationship Id="rId21" Type="http://schemas.openxmlformats.org/officeDocument/2006/relationships/font" Target="fonts/Manrope-bold.fntdata"/><Relationship Id="rId24" Type="http://schemas.openxmlformats.org/officeDocument/2006/relationships/font" Target="fonts/PTSans-italic.fntdata"/><Relationship Id="rId23" Type="http://schemas.openxmlformats.org/officeDocument/2006/relationships/font" Target="fonts/PTSans-bold.fntdata"/><Relationship Id="rId26" Type="http://schemas.openxmlformats.org/officeDocument/2006/relationships/font" Target="fonts/KulimParkSemiBold-regular.fntdata"/><Relationship Id="rId25" Type="http://schemas.openxmlformats.org/officeDocument/2006/relationships/font" Target="fonts/PTSans-boldItalic.fntdata"/><Relationship Id="rId28" Type="http://schemas.openxmlformats.org/officeDocument/2006/relationships/font" Target="fonts/KulimParkSemiBold-italic.fntdata"/><Relationship Id="rId27" Type="http://schemas.openxmlformats.org/officeDocument/2006/relationships/font" Target="fonts/KulimParkSemiBold-bold.fntdata"/><Relationship Id="rId29" Type="http://schemas.openxmlformats.org/officeDocument/2006/relationships/font" Target="fonts/KulimParkSemiBol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KulimPark-bold.fntdata"/><Relationship Id="rId16" Type="http://schemas.openxmlformats.org/officeDocument/2006/relationships/font" Target="fonts/KulimPark-regular.fntdata"/><Relationship Id="rId19" Type="http://schemas.openxmlformats.org/officeDocument/2006/relationships/font" Target="fonts/KulimPark-boldItalic.fntdata"/><Relationship Id="rId18" Type="http://schemas.openxmlformats.org/officeDocument/2006/relationships/font" Target="fonts/KulimPark-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Dear judges, teachers, and all attendees of today's research competition, I am honored to present on behalf of our group a brief summary of our research project titled "Combining multiple tree rearrangement operators for efficient parsimony inference using reinforcement learning approach".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1836d59fd5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1836d59fd5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sincerely appreciate the conference for your attention and listening.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MPBoot is a tool designed to analyze evolutionary trees generated using the bootstrap method. In addition to constructing the trees, MPBoot also assesses the reliability of the edges. What sets MPBoot apart from other tools is its use of an approximation technique, which results in faster processing times.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MPBoot solely utilizes SPR transformation currently, but incorporating TBR, which is more exhaustive, could result in more accurate MP trees and bootstrap sets. However, this is a difficult and complex task.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1836d59fd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1836d59fd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group proposes a method for rapidly computing the MP score after one TBR operation and two hill-climbing search strategies: MPBoot-TBR-best and MPBoot-TBR-better.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We propose</a:t>
            </a:r>
            <a:r>
              <a:rPr lang="en-US"/>
              <a:t> MPBoot-ACO which integrates TBR transformation and utilizes ant colony optimization algorithm to combine NNI, SPR, and TBR transformations. This exploits the strengths of each transformation based on the input data.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Our group implemented and tested the MPBoot-TBR and MPBoot-ACO versions and found that MPBoot-TBR produced superior MP scores while maintaining comparable processing times to the original version.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The MPBoot-ACO version, which uses the ant colony optimization algorithm, yields better results in terms of MP scores and is faster than MPBoot-TBR.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Our</a:t>
            </a:r>
            <a:r>
              <a:rPr lang="en-US"/>
              <a:t> work has broad applications in bioinformatics research, including fields such as taxonomy, epidemiology, DNA editing, vaccine research, and animal model selection for drug testing.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1836d59fd5_0_6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g21836d59fd5_0_6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With improved sampling performance, high applicability and open-source code published, we believe that our work will be widely used in other bioinformatics research.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 name="Shape 9"/>
        <p:cNvGrpSpPr/>
        <p:nvPr/>
      </p:nvGrpSpPr>
      <p:grpSpPr>
        <a:xfrm>
          <a:off x="0" y="0"/>
          <a:ext cx="0" cy="0"/>
          <a:chOff x="0" y="0"/>
          <a:chExt cx="0" cy="0"/>
        </a:xfrm>
      </p:grpSpPr>
      <p:sp>
        <p:nvSpPr>
          <p:cNvPr id="10" name="Google Shape;10;p2"/>
          <p:cNvSpPr/>
          <p:nvPr/>
        </p:nvSpPr>
        <p:spPr>
          <a:xfrm flipH="1" rot="-859945">
            <a:off x="5665328" y="3096461"/>
            <a:ext cx="4772748" cy="424134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4528356"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flipH="1" rot="-9405665">
            <a:off x="6846081" y="1281156"/>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flipH="1" rot="1478505">
            <a:off x="1794833" y="-211178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flipH="1" rot="9524149">
            <a:off x="-6659422" y="-2925302"/>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rot="-9555841">
            <a:off x="-6785773"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txBox="1"/>
          <p:nvPr>
            <p:ph type="title"/>
          </p:nvPr>
        </p:nvSpPr>
        <p:spPr>
          <a:xfrm>
            <a:off x="1699900" y="2520537"/>
            <a:ext cx="27369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7" name="Google Shape;17;p2"/>
          <p:cNvSpPr txBox="1"/>
          <p:nvPr>
            <p:ph idx="1" type="subTitle"/>
          </p:nvPr>
        </p:nvSpPr>
        <p:spPr>
          <a:xfrm>
            <a:off x="1699975" y="3065348"/>
            <a:ext cx="2736900" cy="103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8" name="Google Shape;18;p2"/>
          <p:cNvSpPr txBox="1"/>
          <p:nvPr>
            <p:ph idx="2" type="title"/>
          </p:nvPr>
        </p:nvSpPr>
        <p:spPr>
          <a:xfrm>
            <a:off x="4707338" y="2520537"/>
            <a:ext cx="27366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 name="Google Shape;19;p2"/>
          <p:cNvSpPr txBox="1"/>
          <p:nvPr>
            <p:ph idx="3" type="subTitle"/>
          </p:nvPr>
        </p:nvSpPr>
        <p:spPr>
          <a:xfrm>
            <a:off x="4707501" y="3065348"/>
            <a:ext cx="2736600" cy="103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0" name="Google Shape;20;p2"/>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1" name="Google Shape;21;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4" name="Shape 124"/>
        <p:cNvGrpSpPr/>
        <p:nvPr/>
      </p:nvGrpSpPr>
      <p:grpSpPr>
        <a:xfrm>
          <a:off x="0" y="0"/>
          <a:ext cx="0" cy="0"/>
          <a:chOff x="0" y="0"/>
          <a:chExt cx="0" cy="0"/>
        </a:xfrm>
      </p:grpSpPr>
      <p:sp>
        <p:nvSpPr>
          <p:cNvPr id="125" name="Google Shape;125;p11"/>
          <p:cNvSpPr/>
          <p:nvPr/>
        </p:nvSpPr>
        <p:spPr>
          <a:xfrm rot="813319">
            <a:off x="-704002" y="2342077"/>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1"/>
          <p:cNvSpPr/>
          <p:nvPr/>
        </p:nvSpPr>
        <p:spPr>
          <a:xfrm rot="-5553048">
            <a:off x="-3421688" y="1600648"/>
            <a:ext cx="5990367" cy="5613156"/>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AC9078">
              <a:alpha val="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1"/>
          <p:cNvSpPr/>
          <p:nvPr/>
        </p:nvSpPr>
        <p:spPr>
          <a:xfrm flipH="1" rot="-1460553">
            <a:off x="6702382" y="-661835"/>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1"/>
          <p:cNvSpPr/>
          <p:nvPr/>
        </p:nvSpPr>
        <p:spPr>
          <a:xfrm rot="3657786">
            <a:off x="7243056" y="893138"/>
            <a:ext cx="4558957" cy="1365879"/>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1"/>
          <p:cNvSpPr/>
          <p:nvPr/>
        </p:nvSpPr>
        <p:spPr>
          <a:xfrm rot="3624623">
            <a:off x="5761668" y="608449"/>
            <a:ext cx="7826028" cy="287783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1"/>
          <p:cNvSpPr txBox="1"/>
          <p:nvPr>
            <p:ph type="title"/>
          </p:nvPr>
        </p:nvSpPr>
        <p:spPr>
          <a:xfrm>
            <a:off x="720000" y="437700"/>
            <a:ext cx="77028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1" name="Google Shape;131;p11"/>
          <p:cNvSpPr txBox="1"/>
          <p:nvPr>
            <p:ph idx="1" type="body"/>
          </p:nvPr>
        </p:nvSpPr>
        <p:spPr>
          <a:xfrm>
            <a:off x="720000" y="1095450"/>
            <a:ext cx="7702800" cy="3610800"/>
          </a:xfrm>
          <a:prstGeom prst="rect">
            <a:avLst/>
          </a:prstGeom>
          <a:noFill/>
          <a:ln>
            <a:noFill/>
          </a:ln>
        </p:spPr>
        <p:txBody>
          <a:bodyPr anchorCtr="0" anchor="b" bIns="91425" lIns="91425" spcFirstLastPara="1" rIns="91425" wrap="square" tIns="91425">
            <a:noAutofit/>
          </a:bodyPr>
          <a:lstStyle>
            <a:lvl1pPr indent="-330200" lvl="0" marL="457200" algn="l">
              <a:lnSpc>
                <a:spcPct val="100000"/>
              </a:lnSpc>
              <a:spcBef>
                <a:spcPts val="0"/>
              </a:spcBef>
              <a:spcAft>
                <a:spcPts val="0"/>
              </a:spcAft>
              <a:buSzPts val="1600"/>
              <a:buChar char="●"/>
              <a:defRPr sz="1250">
                <a:latin typeface="Manrope"/>
                <a:ea typeface="Manrope"/>
                <a:cs typeface="Manrope"/>
                <a:sym typeface="Manrope"/>
              </a:defRPr>
            </a:lvl1pPr>
            <a:lvl2pPr indent="-330200" lvl="1" marL="914400" algn="l">
              <a:lnSpc>
                <a:spcPct val="100000"/>
              </a:lnSpc>
              <a:spcBef>
                <a:spcPts val="0"/>
              </a:spcBef>
              <a:spcAft>
                <a:spcPts val="0"/>
              </a:spcAft>
              <a:buSzPts val="1600"/>
              <a:buChar char="○"/>
              <a:defRPr/>
            </a:lvl2pPr>
            <a:lvl3pPr indent="-330200" lvl="2" marL="1371600" algn="l">
              <a:lnSpc>
                <a:spcPct val="100000"/>
              </a:lnSpc>
              <a:spcBef>
                <a:spcPts val="0"/>
              </a:spcBef>
              <a:spcAft>
                <a:spcPts val="0"/>
              </a:spcAft>
              <a:buSzPts val="1600"/>
              <a:buChar char="■"/>
              <a:defRPr/>
            </a:lvl3pPr>
            <a:lvl4pPr indent="-330200" lvl="3" marL="1828800" algn="l">
              <a:lnSpc>
                <a:spcPct val="100000"/>
              </a:lnSpc>
              <a:spcBef>
                <a:spcPts val="0"/>
              </a:spcBef>
              <a:spcAft>
                <a:spcPts val="0"/>
              </a:spcAft>
              <a:buSzPts val="1600"/>
              <a:buChar char="●"/>
              <a:defRPr/>
            </a:lvl4pPr>
            <a:lvl5pPr indent="-330200" lvl="4" marL="2286000" algn="l">
              <a:lnSpc>
                <a:spcPct val="100000"/>
              </a:lnSpc>
              <a:spcBef>
                <a:spcPts val="0"/>
              </a:spcBef>
              <a:spcAft>
                <a:spcPts val="0"/>
              </a:spcAft>
              <a:buSzPts val="1600"/>
              <a:buChar char="○"/>
              <a:defRPr/>
            </a:lvl5pPr>
            <a:lvl6pPr indent="-330200" lvl="5" marL="2743200" algn="l">
              <a:lnSpc>
                <a:spcPct val="100000"/>
              </a:lnSpc>
              <a:spcBef>
                <a:spcPts val="0"/>
              </a:spcBef>
              <a:spcAft>
                <a:spcPts val="0"/>
              </a:spcAft>
              <a:buSzPts val="1600"/>
              <a:buChar char="■"/>
              <a:defRPr/>
            </a:lvl6pPr>
            <a:lvl7pPr indent="-330200" lvl="6" marL="3200400" algn="l">
              <a:lnSpc>
                <a:spcPct val="100000"/>
              </a:lnSpc>
              <a:spcBef>
                <a:spcPts val="0"/>
              </a:spcBef>
              <a:spcAft>
                <a:spcPts val="0"/>
              </a:spcAft>
              <a:buSzPts val="1600"/>
              <a:buChar char="●"/>
              <a:defRPr/>
            </a:lvl7pPr>
            <a:lvl8pPr indent="-330200" lvl="7" marL="3657600" algn="l">
              <a:lnSpc>
                <a:spcPct val="100000"/>
              </a:lnSpc>
              <a:spcBef>
                <a:spcPts val="0"/>
              </a:spcBef>
              <a:spcAft>
                <a:spcPts val="0"/>
              </a:spcAft>
              <a:buSzPts val="1600"/>
              <a:buChar char="○"/>
              <a:defRPr/>
            </a:lvl8pPr>
            <a:lvl9pPr indent="-330200" lvl="8" marL="4114800" algn="l">
              <a:lnSpc>
                <a:spcPct val="100000"/>
              </a:lnSpc>
              <a:spcBef>
                <a:spcPts val="0"/>
              </a:spcBef>
              <a:spcAft>
                <a:spcPts val="0"/>
              </a:spcAft>
              <a:buSzPts val="1600"/>
              <a:buChar char="■"/>
              <a:defRPr/>
            </a:lvl9pPr>
          </a:lstStyle>
          <a:p/>
        </p:txBody>
      </p:sp>
      <p:sp>
        <p:nvSpPr>
          <p:cNvPr id="132" name="Google Shape;132;p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3" name="Shape 133"/>
        <p:cNvGrpSpPr/>
        <p:nvPr/>
      </p:nvGrpSpPr>
      <p:grpSpPr>
        <a:xfrm>
          <a:off x="0" y="0"/>
          <a:ext cx="0" cy="0"/>
          <a:chOff x="0" y="0"/>
          <a:chExt cx="0" cy="0"/>
        </a:xfrm>
      </p:grpSpPr>
      <p:sp>
        <p:nvSpPr>
          <p:cNvPr id="134" name="Google Shape;134;p12"/>
          <p:cNvSpPr/>
          <p:nvPr/>
        </p:nvSpPr>
        <p:spPr>
          <a:xfrm flipH="1" rot="-813319">
            <a:off x="4432698"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2"/>
          <p:cNvSpPr/>
          <p:nvPr/>
        </p:nvSpPr>
        <p:spPr>
          <a:xfrm rot="649785">
            <a:off x="-1816445"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2"/>
          <p:cNvSpPr/>
          <p:nvPr/>
        </p:nvSpPr>
        <p:spPr>
          <a:xfrm flipH="1">
            <a:off x="620870"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2"/>
          <p:cNvSpPr/>
          <p:nvPr/>
        </p:nvSpPr>
        <p:spPr>
          <a:xfrm flipH="1" rot="-8823147">
            <a:off x="5492915"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2"/>
          <p:cNvSpPr/>
          <p:nvPr/>
        </p:nvSpPr>
        <p:spPr>
          <a:xfrm flipH="1">
            <a:off x="-2254122" y="-142500"/>
            <a:ext cx="4935815" cy="3769836"/>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2"/>
          <p:cNvSpPr/>
          <p:nvPr/>
        </p:nvSpPr>
        <p:spPr>
          <a:xfrm flipH="1" rot="-649785">
            <a:off x="3942880"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2"/>
          <p:cNvSpPr/>
          <p:nvPr/>
        </p:nvSpPr>
        <p:spPr>
          <a:xfrm flipH="1" rot="-1244193">
            <a:off x="-2695083" y="-777268"/>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2"/>
          <p:cNvSpPr/>
          <p:nvPr/>
        </p:nvSpPr>
        <p:spPr>
          <a:xfrm flipH="1" rot="9555807">
            <a:off x="7511217"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2"/>
          <p:cNvSpPr txBox="1"/>
          <p:nvPr>
            <p:ph type="title"/>
          </p:nvPr>
        </p:nvSpPr>
        <p:spPr>
          <a:xfrm>
            <a:off x="1796850" y="1301800"/>
            <a:ext cx="5550300" cy="25398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43" name="Google Shape;143;p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4" name="Shape 144"/>
        <p:cNvGrpSpPr/>
        <p:nvPr/>
      </p:nvGrpSpPr>
      <p:grpSpPr>
        <a:xfrm>
          <a:off x="0" y="0"/>
          <a:ext cx="0" cy="0"/>
          <a:chOff x="0" y="0"/>
          <a:chExt cx="0" cy="0"/>
        </a:xfrm>
      </p:grpSpPr>
      <p:sp>
        <p:nvSpPr>
          <p:cNvPr id="145" name="Google Shape;145;p13"/>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3"/>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3"/>
          <p:cNvSpPr/>
          <p:nvPr/>
        </p:nvSpPr>
        <p:spPr>
          <a:xfrm>
            <a:off x="5867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3"/>
          <p:cNvSpPr/>
          <p:nvPr/>
        </p:nvSpPr>
        <p:spPr>
          <a:xfrm rot="3406877">
            <a:off x="3098060" y="-32126"/>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3"/>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3"/>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3"/>
          <p:cNvSpPr/>
          <p:nvPr/>
        </p:nvSpPr>
        <p:spPr>
          <a:xfrm rot="-7426355">
            <a:off x="-555754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3"/>
          <p:cNvSpPr txBox="1"/>
          <p:nvPr>
            <p:ph type="title"/>
          </p:nvPr>
        </p:nvSpPr>
        <p:spPr>
          <a:xfrm>
            <a:off x="723300" y="1383125"/>
            <a:ext cx="4510500" cy="92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5000">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53" name="Google Shape;153;p13"/>
          <p:cNvSpPr txBox="1"/>
          <p:nvPr>
            <p:ph idx="1" type="subTitle"/>
          </p:nvPr>
        </p:nvSpPr>
        <p:spPr>
          <a:xfrm>
            <a:off x="723300" y="2328475"/>
            <a:ext cx="4359900" cy="143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54" name="Google Shape;154;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5" name="Shape 155"/>
        <p:cNvGrpSpPr/>
        <p:nvPr/>
      </p:nvGrpSpPr>
      <p:grpSpPr>
        <a:xfrm>
          <a:off x="0" y="0"/>
          <a:ext cx="0" cy="0"/>
          <a:chOff x="0" y="0"/>
          <a:chExt cx="0" cy="0"/>
        </a:xfrm>
      </p:grpSpPr>
      <p:sp>
        <p:nvSpPr>
          <p:cNvPr id="156" name="Google Shape;156;p14"/>
          <p:cNvSpPr/>
          <p:nvPr/>
        </p:nvSpPr>
        <p:spPr>
          <a:xfrm rot="2839443">
            <a:off x="-336718" y="275298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1">
              <a:alpha val="3058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4"/>
          <p:cNvSpPr/>
          <p:nvPr/>
        </p:nvSpPr>
        <p:spPr>
          <a:xfrm rot="-10285629">
            <a:off x="4072449" y="-37420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3058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4"/>
          <p:cNvSpPr/>
          <p:nvPr/>
        </p:nvSpPr>
        <p:spPr>
          <a:xfrm flipH="1">
            <a:off x="74848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4"/>
          <p:cNvSpPr/>
          <p:nvPr/>
        </p:nvSpPr>
        <p:spPr>
          <a:xfrm flipH="1" rot="9555841">
            <a:off x="61417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4"/>
          <p:cNvSpPr/>
          <p:nvPr/>
        </p:nvSpPr>
        <p:spPr>
          <a:xfrm rot="-1478505">
            <a:off x="-4010126" y="-5581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4"/>
          <p:cNvSpPr txBox="1"/>
          <p:nvPr>
            <p:ph type="title"/>
          </p:nvPr>
        </p:nvSpPr>
        <p:spPr>
          <a:xfrm>
            <a:off x="723300" y="1315950"/>
            <a:ext cx="2771700" cy="251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36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62" name="Google Shape;162;p14"/>
          <p:cNvSpPr/>
          <p:nvPr/>
        </p:nvSpPr>
        <p:spPr>
          <a:xfrm rot="9405665">
            <a:off x="-4305365"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2117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4" name="Shape 164"/>
        <p:cNvGrpSpPr/>
        <p:nvPr/>
      </p:nvGrpSpPr>
      <p:grpSpPr>
        <a:xfrm>
          <a:off x="0" y="0"/>
          <a:ext cx="0" cy="0"/>
          <a:chOff x="0" y="0"/>
          <a:chExt cx="0" cy="0"/>
        </a:xfrm>
      </p:grpSpPr>
      <p:sp>
        <p:nvSpPr>
          <p:cNvPr id="165" name="Google Shape;165;p15"/>
          <p:cNvSpPr/>
          <p:nvPr/>
        </p:nvSpPr>
        <p:spPr>
          <a:xfrm rot="-10285629">
            <a:off x="5066449"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5"/>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5"/>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5"/>
          <p:cNvSpPr/>
          <p:nvPr/>
        </p:nvSpPr>
        <p:spPr>
          <a:xfrm rot="9405665">
            <a:off x="-4305365"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5"/>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5"/>
          <p:cNvSpPr/>
          <p:nvPr/>
        </p:nvSpPr>
        <p:spPr>
          <a:xfrm flipH="1" rot="9555841">
            <a:off x="70234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5"/>
          <p:cNvSpPr txBox="1"/>
          <p:nvPr>
            <p:ph hasCustomPrompt="1" type="title"/>
          </p:nvPr>
        </p:nvSpPr>
        <p:spPr>
          <a:xfrm>
            <a:off x="1248600" y="1528200"/>
            <a:ext cx="6646800" cy="153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11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72" name="Google Shape;172;p15"/>
          <p:cNvSpPr txBox="1"/>
          <p:nvPr>
            <p:ph idx="1" type="subTitle"/>
          </p:nvPr>
        </p:nvSpPr>
        <p:spPr>
          <a:xfrm>
            <a:off x="1248450" y="3114175"/>
            <a:ext cx="6646800" cy="4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73" name="Google Shape;173;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174" name="Shape 174"/>
        <p:cNvGrpSpPr/>
        <p:nvPr/>
      </p:nvGrpSpPr>
      <p:grpSpPr>
        <a:xfrm>
          <a:off x="0" y="0"/>
          <a:ext cx="0" cy="0"/>
          <a:chOff x="0" y="0"/>
          <a:chExt cx="0" cy="0"/>
        </a:xfrm>
      </p:grpSpPr>
      <p:sp>
        <p:nvSpPr>
          <p:cNvPr id="175" name="Google Shape;175;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0">
    <p:spTree>
      <p:nvGrpSpPr>
        <p:cNvPr id="176" name="Shape 176"/>
        <p:cNvGrpSpPr/>
        <p:nvPr/>
      </p:nvGrpSpPr>
      <p:grpSpPr>
        <a:xfrm>
          <a:off x="0" y="0"/>
          <a:ext cx="0" cy="0"/>
          <a:chOff x="0" y="0"/>
          <a:chExt cx="0" cy="0"/>
        </a:xfrm>
      </p:grpSpPr>
      <p:sp>
        <p:nvSpPr>
          <p:cNvPr id="177" name="Google Shape;177;p17"/>
          <p:cNvSpPr/>
          <p:nvPr/>
        </p:nvSpPr>
        <p:spPr>
          <a:xfrm flipH="1" rot="-514371">
            <a:off x="4546199" y="58167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7"/>
          <p:cNvSpPr/>
          <p:nvPr/>
        </p:nvSpPr>
        <p:spPr>
          <a:xfrm rot="10800000">
            <a:off x="6590028" y="-183052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7"/>
          <p:cNvSpPr/>
          <p:nvPr/>
        </p:nvSpPr>
        <p:spPr>
          <a:xfrm rot="1051413">
            <a:off x="5372927" y="-597860"/>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7"/>
          <p:cNvSpPr/>
          <p:nvPr/>
        </p:nvSpPr>
        <p:spPr>
          <a:xfrm rot="6697654">
            <a:off x="-3373442" y="-4867145"/>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7"/>
          <p:cNvSpPr/>
          <p:nvPr/>
        </p:nvSpPr>
        <p:spPr>
          <a:xfrm flipH="1" rot="9986681">
            <a:off x="-4180552" y="104304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7"/>
          <p:cNvSpPr txBox="1"/>
          <p:nvPr>
            <p:ph type="title"/>
          </p:nvPr>
        </p:nvSpPr>
        <p:spPr>
          <a:xfrm>
            <a:off x="3394963" y="1596925"/>
            <a:ext cx="3855600" cy="1610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3" name="Google Shape;183;p17"/>
          <p:cNvSpPr txBox="1"/>
          <p:nvPr>
            <p:ph idx="2" type="title"/>
          </p:nvPr>
        </p:nvSpPr>
        <p:spPr>
          <a:xfrm>
            <a:off x="1893438" y="1677639"/>
            <a:ext cx="1498200" cy="112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84" name="Google Shape;184;p17"/>
          <p:cNvSpPr txBox="1"/>
          <p:nvPr>
            <p:ph idx="1" type="subTitle"/>
          </p:nvPr>
        </p:nvSpPr>
        <p:spPr>
          <a:xfrm>
            <a:off x="3394963" y="3246489"/>
            <a:ext cx="2752500" cy="71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85" name="Google Shape;185;p17"/>
          <p:cNvSpPr/>
          <p:nvPr/>
        </p:nvSpPr>
        <p:spPr>
          <a:xfrm flipH="1" rot="10800000">
            <a:off x="779327" y="3478782"/>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1">
    <p:spTree>
      <p:nvGrpSpPr>
        <p:cNvPr id="187" name="Shape 187"/>
        <p:cNvGrpSpPr/>
        <p:nvPr/>
      </p:nvGrpSpPr>
      <p:grpSpPr>
        <a:xfrm>
          <a:off x="0" y="0"/>
          <a:ext cx="0" cy="0"/>
          <a:chOff x="0" y="0"/>
          <a:chExt cx="0" cy="0"/>
        </a:xfrm>
      </p:grpSpPr>
      <p:sp>
        <p:nvSpPr>
          <p:cNvPr id="188" name="Google Shape;188;p18"/>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8"/>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8"/>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8"/>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8"/>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8"/>
          <p:cNvSpPr txBox="1"/>
          <p:nvPr>
            <p:ph type="title"/>
          </p:nvPr>
        </p:nvSpPr>
        <p:spPr>
          <a:xfrm>
            <a:off x="1549950" y="1929275"/>
            <a:ext cx="6044100" cy="161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4" name="Google Shape;194;p18"/>
          <p:cNvSpPr txBox="1"/>
          <p:nvPr>
            <p:ph idx="2" type="title"/>
          </p:nvPr>
        </p:nvSpPr>
        <p:spPr>
          <a:xfrm>
            <a:off x="3822900" y="845239"/>
            <a:ext cx="1498200" cy="112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95" name="Google Shape;195;p18"/>
          <p:cNvSpPr txBox="1"/>
          <p:nvPr>
            <p:ph idx="1" type="subTitle"/>
          </p:nvPr>
        </p:nvSpPr>
        <p:spPr>
          <a:xfrm>
            <a:off x="2414570" y="3578849"/>
            <a:ext cx="4314900" cy="71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96" name="Google Shape;196;p18"/>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5">
    <p:spTree>
      <p:nvGrpSpPr>
        <p:cNvPr id="198" name="Shape 198"/>
        <p:cNvGrpSpPr/>
        <p:nvPr/>
      </p:nvGrpSpPr>
      <p:grpSpPr>
        <a:xfrm>
          <a:off x="0" y="0"/>
          <a:ext cx="0" cy="0"/>
          <a:chOff x="0" y="0"/>
          <a:chExt cx="0" cy="0"/>
        </a:xfrm>
      </p:grpSpPr>
      <p:sp>
        <p:nvSpPr>
          <p:cNvPr id="199" name="Google Shape;199;p19"/>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9"/>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9"/>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9"/>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9"/>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9"/>
          <p:cNvSpPr txBox="1"/>
          <p:nvPr>
            <p:ph type="title"/>
          </p:nvPr>
        </p:nvSpPr>
        <p:spPr>
          <a:xfrm>
            <a:off x="1309450" y="2081675"/>
            <a:ext cx="4314900" cy="1610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5" name="Google Shape;205;p19"/>
          <p:cNvSpPr txBox="1"/>
          <p:nvPr>
            <p:ph idx="2" type="title"/>
          </p:nvPr>
        </p:nvSpPr>
        <p:spPr>
          <a:xfrm>
            <a:off x="6066050" y="691889"/>
            <a:ext cx="1498200" cy="112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06" name="Google Shape;206;p19"/>
          <p:cNvSpPr txBox="1"/>
          <p:nvPr>
            <p:ph idx="1" type="subTitle"/>
          </p:nvPr>
        </p:nvSpPr>
        <p:spPr>
          <a:xfrm>
            <a:off x="1309450" y="3731249"/>
            <a:ext cx="4314900" cy="71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07" name="Google Shape;207;p19"/>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09" name="Shape 209"/>
        <p:cNvGrpSpPr/>
        <p:nvPr/>
      </p:nvGrpSpPr>
      <p:grpSpPr>
        <a:xfrm>
          <a:off x="0" y="0"/>
          <a:ext cx="0" cy="0"/>
          <a:chOff x="0" y="0"/>
          <a:chExt cx="0" cy="0"/>
        </a:xfrm>
      </p:grpSpPr>
      <p:sp>
        <p:nvSpPr>
          <p:cNvPr id="210" name="Google Shape;210;p20"/>
          <p:cNvSpPr/>
          <p:nvPr/>
        </p:nvSpPr>
        <p:spPr>
          <a:xfrm flipH="1" rot="9339447">
            <a:off x="-5157706" y="21951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0"/>
          <p:cNvSpPr/>
          <p:nvPr/>
        </p:nvSpPr>
        <p:spPr>
          <a:xfrm>
            <a:off x="1118566" y="1549193"/>
            <a:ext cx="1350837" cy="973145"/>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0"/>
          <p:cNvSpPr/>
          <p:nvPr/>
        </p:nvSpPr>
        <p:spPr>
          <a:xfrm flipH="1">
            <a:off x="4816263" y="1549200"/>
            <a:ext cx="1350837" cy="973145"/>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0"/>
          <p:cNvSpPr/>
          <p:nvPr/>
        </p:nvSpPr>
        <p:spPr>
          <a:xfrm flipH="1">
            <a:off x="6912085" y="1489537"/>
            <a:ext cx="1162249" cy="1032817"/>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AC9078">
              <a:alpha val="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0"/>
          <p:cNvSpPr/>
          <p:nvPr/>
        </p:nvSpPr>
        <p:spPr>
          <a:xfrm>
            <a:off x="3050700" y="1519363"/>
            <a:ext cx="1095097" cy="973144"/>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0"/>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0"/>
          <p:cNvSpPr/>
          <p:nvPr/>
        </p:nvSpPr>
        <p:spPr>
          <a:xfrm rot="649785">
            <a:off x="6848027" y="-2440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0"/>
          <p:cNvSpPr/>
          <p:nvPr/>
        </p:nvSpPr>
        <p:spPr>
          <a:xfrm rot="813319">
            <a:off x="-4299402" y="-47175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0"/>
          <p:cNvSpPr/>
          <p:nvPr/>
        </p:nvSpPr>
        <p:spPr>
          <a:xfrm rot="9089871">
            <a:off x="7049951"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0"/>
          <p:cNvSpPr/>
          <p:nvPr/>
        </p:nvSpPr>
        <p:spPr>
          <a:xfrm rot="-576017">
            <a:off x="-4825529" y="-672274"/>
            <a:ext cx="7826074"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0"/>
          <p:cNvSpPr txBox="1"/>
          <p:nvPr>
            <p:ph type="title"/>
          </p:nvPr>
        </p:nvSpPr>
        <p:spPr>
          <a:xfrm>
            <a:off x="732775" y="2632300"/>
            <a:ext cx="1836000" cy="837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1" name="Google Shape;221;p20"/>
          <p:cNvSpPr txBox="1"/>
          <p:nvPr>
            <p:ph idx="1" type="subTitle"/>
          </p:nvPr>
        </p:nvSpPr>
        <p:spPr>
          <a:xfrm>
            <a:off x="732787" y="3511716"/>
            <a:ext cx="1836000" cy="83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22" name="Google Shape;222;p20"/>
          <p:cNvSpPr txBox="1"/>
          <p:nvPr>
            <p:ph idx="2" type="title"/>
          </p:nvPr>
        </p:nvSpPr>
        <p:spPr>
          <a:xfrm>
            <a:off x="732776" y="1811839"/>
            <a:ext cx="18360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3" name="Google Shape;223;p20"/>
          <p:cNvSpPr txBox="1"/>
          <p:nvPr>
            <p:ph idx="3" type="title"/>
          </p:nvPr>
        </p:nvSpPr>
        <p:spPr>
          <a:xfrm>
            <a:off x="2680250" y="2632300"/>
            <a:ext cx="1836000" cy="837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4" name="Google Shape;224;p20"/>
          <p:cNvSpPr txBox="1"/>
          <p:nvPr>
            <p:ph idx="4" type="subTitle"/>
          </p:nvPr>
        </p:nvSpPr>
        <p:spPr>
          <a:xfrm>
            <a:off x="2680262" y="3511716"/>
            <a:ext cx="1836000" cy="83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25" name="Google Shape;225;p20"/>
          <p:cNvSpPr txBox="1"/>
          <p:nvPr>
            <p:ph idx="5" type="title"/>
          </p:nvPr>
        </p:nvSpPr>
        <p:spPr>
          <a:xfrm>
            <a:off x="4627725" y="2632300"/>
            <a:ext cx="1836000" cy="837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6" name="Google Shape;226;p20"/>
          <p:cNvSpPr txBox="1"/>
          <p:nvPr>
            <p:ph idx="6" type="subTitle"/>
          </p:nvPr>
        </p:nvSpPr>
        <p:spPr>
          <a:xfrm>
            <a:off x="4627737" y="3511716"/>
            <a:ext cx="1836000" cy="83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27" name="Google Shape;227;p20"/>
          <p:cNvSpPr txBox="1"/>
          <p:nvPr>
            <p:ph idx="7" type="title"/>
          </p:nvPr>
        </p:nvSpPr>
        <p:spPr>
          <a:xfrm>
            <a:off x="6575200" y="2632300"/>
            <a:ext cx="1836000" cy="837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8" name="Google Shape;228;p20"/>
          <p:cNvSpPr txBox="1"/>
          <p:nvPr>
            <p:ph idx="8" type="subTitle"/>
          </p:nvPr>
        </p:nvSpPr>
        <p:spPr>
          <a:xfrm>
            <a:off x="6575212" y="3511716"/>
            <a:ext cx="1836000" cy="83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29" name="Google Shape;229;p20"/>
          <p:cNvSpPr txBox="1"/>
          <p:nvPr>
            <p:ph idx="9" type="title"/>
          </p:nvPr>
        </p:nvSpPr>
        <p:spPr>
          <a:xfrm>
            <a:off x="2680246" y="1811839"/>
            <a:ext cx="18360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0" name="Google Shape;230;p20"/>
          <p:cNvSpPr txBox="1"/>
          <p:nvPr>
            <p:ph idx="13" type="title"/>
          </p:nvPr>
        </p:nvSpPr>
        <p:spPr>
          <a:xfrm>
            <a:off x="4627721" y="1811839"/>
            <a:ext cx="18360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1" name="Google Shape;231;p20"/>
          <p:cNvSpPr txBox="1"/>
          <p:nvPr>
            <p:ph idx="14" type="title"/>
          </p:nvPr>
        </p:nvSpPr>
        <p:spPr>
          <a:xfrm>
            <a:off x="6575196" y="1811839"/>
            <a:ext cx="18360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2" name="Google Shape;232;p20"/>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33" name="Google Shape;233;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8">
    <p:spTree>
      <p:nvGrpSpPr>
        <p:cNvPr id="22" name="Shape 22"/>
        <p:cNvGrpSpPr/>
        <p:nvPr/>
      </p:nvGrpSpPr>
      <p:grpSpPr>
        <a:xfrm>
          <a:off x="0" y="0"/>
          <a:ext cx="0" cy="0"/>
          <a:chOff x="0" y="0"/>
          <a:chExt cx="0" cy="0"/>
        </a:xfrm>
      </p:grpSpPr>
      <p:sp>
        <p:nvSpPr>
          <p:cNvPr id="23" name="Google Shape;23;p3"/>
          <p:cNvSpPr/>
          <p:nvPr/>
        </p:nvSpPr>
        <p:spPr>
          <a:xfrm rot="3214333">
            <a:off x="-5499024" y="-2387504"/>
            <a:ext cx="9471614" cy="604907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
          <p:cNvSpPr/>
          <p:nvPr/>
        </p:nvSpPr>
        <p:spPr>
          <a:xfrm flipH="1" rot="-4897667">
            <a:off x="4234767" y="-2245089"/>
            <a:ext cx="9416513" cy="601388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p:nvPr/>
        </p:nvSpPr>
        <p:spPr>
          <a:xfrm rot="-8186671">
            <a:off x="3376801" y="4110400"/>
            <a:ext cx="6402056" cy="568910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rot="-8100000">
            <a:off x="-4461235" y="1326447"/>
            <a:ext cx="7065482" cy="539636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txBox="1"/>
          <p:nvPr>
            <p:ph idx="1" type="subTitle"/>
          </p:nvPr>
        </p:nvSpPr>
        <p:spPr>
          <a:xfrm>
            <a:off x="1536900" y="2291463"/>
            <a:ext cx="3035100" cy="138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8" name="Google Shape;28;p3"/>
          <p:cNvSpPr/>
          <p:nvPr/>
        </p:nvSpPr>
        <p:spPr>
          <a:xfrm flipH="1" rot="-9649797">
            <a:off x="6371853" y="4455308"/>
            <a:ext cx="4974547" cy="149039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0" name="Google Shape;30;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34" name="Shape 234"/>
        <p:cNvGrpSpPr/>
        <p:nvPr/>
      </p:nvGrpSpPr>
      <p:grpSpPr>
        <a:xfrm>
          <a:off x="0" y="0"/>
          <a:ext cx="0" cy="0"/>
          <a:chOff x="0" y="0"/>
          <a:chExt cx="0" cy="0"/>
        </a:xfrm>
      </p:grpSpPr>
      <p:sp>
        <p:nvSpPr>
          <p:cNvPr id="235" name="Google Shape;235;p21"/>
          <p:cNvSpPr txBox="1"/>
          <p:nvPr>
            <p:ph type="title"/>
          </p:nvPr>
        </p:nvSpPr>
        <p:spPr>
          <a:xfrm>
            <a:off x="723300" y="3402013"/>
            <a:ext cx="3848700" cy="53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36" name="Google Shape;236;p21"/>
          <p:cNvSpPr txBox="1"/>
          <p:nvPr>
            <p:ph idx="1" type="subTitle"/>
          </p:nvPr>
        </p:nvSpPr>
        <p:spPr>
          <a:xfrm>
            <a:off x="723350" y="822500"/>
            <a:ext cx="4902000" cy="2078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37" name="Google Shape;237;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32">
    <p:spTree>
      <p:nvGrpSpPr>
        <p:cNvPr id="238" name="Shape 238"/>
        <p:cNvGrpSpPr/>
        <p:nvPr/>
      </p:nvGrpSpPr>
      <p:grpSpPr>
        <a:xfrm>
          <a:off x="0" y="0"/>
          <a:ext cx="0" cy="0"/>
          <a:chOff x="0" y="0"/>
          <a:chExt cx="0" cy="0"/>
        </a:xfrm>
      </p:grpSpPr>
      <p:sp>
        <p:nvSpPr>
          <p:cNvPr id="239" name="Google Shape;239;p22"/>
          <p:cNvSpPr/>
          <p:nvPr/>
        </p:nvSpPr>
        <p:spPr>
          <a:xfrm flipH="1" rot="-7269862">
            <a:off x="1986429" y="-4605738"/>
            <a:ext cx="7471639" cy="477178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2"/>
          <p:cNvSpPr/>
          <p:nvPr/>
        </p:nvSpPr>
        <p:spPr>
          <a:xfrm rot="-10558870">
            <a:off x="5522782" y="-185325"/>
            <a:ext cx="6402110" cy="5689154"/>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2"/>
          <p:cNvSpPr/>
          <p:nvPr/>
        </p:nvSpPr>
        <p:spPr>
          <a:xfrm rot="6189239">
            <a:off x="4325710" y="1085979"/>
            <a:ext cx="7825966" cy="2877809"/>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2"/>
          <p:cNvSpPr/>
          <p:nvPr/>
        </p:nvSpPr>
        <p:spPr>
          <a:xfrm rot="514371">
            <a:off x="-5180633" y="-97967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2"/>
          <p:cNvSpPr/>
          <p:nvPr/>
        </p:nvSpPr>
        <p:spPr>
          <a:xfrm rot="2141143">
            <a:off x="-1290068" y="-2916503"/>
            <a:ext cx="5766686" cy="368291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2"/>
          <p:cNvSpPr/>
          <p:nvPr/>
        </p:nvSpPr>
        <p:spPr>
          <a:xfrm rot="10800000">
            <a:off x="-126965" y="3402013"/>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2"/>
          <p:cNvSpPr/>
          <p:nvPr/>
        </p:nvSpPr>
        <p:spPr>
          <a:xfrm rot="-7948588">
            <a:off x="-5205140" y="1519073"/>
            <a:ext cx="8200910" cy="3015686"/>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2"/>
          <p:cNvSpPr txBox="1"/>
          <p:nvPr>
            <p:ph type="title"/>
          </p:nvPr>
        </p:nvSpPr>
        <p:spPr>
          <a:xfrm>
            <a:off x="2064826" y="3261285"/>
            <a:ext cx="5014500" cy="53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47" name="Google Shape;247;p22"/>
          <p:cNvSpPr txBox="1"/>
          <p:nvPr>
            <p:ph idx="1" type="subTitle"/>
          </p:nvPr>
        </p:nvSpPr>
        <p:spPr>
          <a:xfrm>
            <a:off x="1378650" y="1348062"/>
            <a:ext cx="6386700" cy="141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48" name="Google Shape;248;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249" name="Shape 249"/>
        <p:cNvGrpSpPr/>
        <p:nvPr/>
      </p:nvGrpSpPr>
      <p:grpSpPr>
        <a:xfrm>
          <a:off x="0" y="0"/>
          <a:ext cx="0" cy="0"/>
          <a:chOff x="0" y="0"/>
          <a:chExt cx="0" cy="0"/>
        </a:xfrm>
      </p:grpSpPr>
      <p:sp>
        <p:nvSpPr>
          <p:cNvPr id="250" name="Google Shape;250;p23"/>
          <p:cNvSpPr/>
          <p:nvPr/>
        </p:nvSpPr>
        <p:spPr>
          <a:xfrm rot="-3394465">
            <a:off x="-2929870"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3"/>
          <p:cNvSpPr/>
          <p:nvPr/>
        </p:nvSpPr>
        <p:spPr>
          <a:xfrm flipH="1">
            <a:off x="-4081962"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3"/>
          <p:cNvSpPr/>
          <p:nvPr/>
        </p:nvSpPr>
        <p:spPr>
          <a:xfrm flipH="1" rot="-3952094">
            <a:off x="-395440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3"/>
          <p:cNvSpPr/>
          <p:nvPr/>
        </p:nvSpPr>
        <p:spPr>
          <a:xfrm rot="649760">
            <a:off x="-3199069"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3"/>
          <p:cNvSpPr/>
          <p:nvPr/>
        </p:nvSpPr>
        <p:spPr>
          <a:xfrm flipH="1" rot="-813319">
            <a:off x="4926200"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3"/>
          <p:cNvSpPr/>
          <p:nvPr/>
        </p:nvSpPr>
        <p:spPr>
          <a:xfrm flipH="1" rot="10285603">
            <a:off x="6080701"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3"/>
          <p:cNvSpPr/>
          <p:nvPr/>
        </p:nvSpPr>
        <p:spPr>
          <a:xfrm flipH="1" rot="7426355">
            <a:off x="658205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3"/>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58" name="Google Shape;258;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6">
    <p:spTree>
      <p:nvGrpSpPr>
        <p:cNvPr id="259" name="Shape 259"/>
        <p:cNvGrpSpPr/>
        <p:nvPr/>
      </p:nvGrpSpPr>
      <p:grpSpPr>
        <a:xfrm>
          <a:off x="0" y="0"/>
          <a:ext cx="0" cy="0"/>
          <a:chOff x="0" y="0"/>
          <a:chExt cx="0" cy="0"/>
        </a:xfrm>
      </p:grpSpPr>
      <p:sp>
        <p:nvSpPr>
          <p:cNvPr id="260" name="Google Shape;260;p24"/>
          <p:cNvSpPr/>
          <p:nvPr/>
        </p:nvSpPr>
        <p:spPr>
          <a:xfrm rot="-3394465">
            <a:off x="-3638445" y="461189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4"/>
          <p:cNvSpPr/>
          <p:nvPr/>
        </p:nvSpPr>
        <p:spPr>
          <a:xfrm flipH="1">
            <a:off x="-5015862" y="-4052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4"/>
          <p:cNvSpPr/>
          <p:nvPr/>
        </p:nvSpPr>
        <p:spPr>
          <a:xfrm flipH="1" rot="-3052073">
            <a:off x="-4888312" y="1110880"/>
            <a:ext cx="7826119" cy="287786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4"/>
          <p:cNvSpPr/>
          <p:nvPr/>
        </p:nvSpPr>
        <p:spPr>
          <a:xfrm rot="649760">
            <a:off x="-4262669" y="18921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4"/>
          <p:cNvSpPr/>
          <p:nvPr/>
        </p:nvSpPr>
        <p:spPr>
          <a:xfrm flipH="1" rot="-813319">
            <a:off x="4754300" y="-2305086"/>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4"/>
          <p:cNvSpPr/>
          <p:nvPr/>
        </p:nvSpPr>
        <p:spPr>
          <a:xfrm flipH="1" rot="10285603">
            <a:off x="4790126" y="3666917"/>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4"/>
          <p:cNvSpPr/>
          <p:nvPr/>
        </p:nvSpPr>
        <p:spPr>
          <a:xfrm flipH="1" rot="4726292">
            <a:off x="5414633" y="2626082"/>
            <a:ext cx="7826019" cy="287782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4"/>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68" name="Google Shape;268;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3">
    <p:spTree>
      <p:nvGrpSpPr>
        <p:cNvPr id="269" name="Shape 269"/>
        <p:cNvGrpSpPr/>
        <p:nvPr/>
      </p:nvGrpSpPr>
      <p:grpSpPr>
        <a:xfrm>
          <a:off x="0" y="0"/>
          <a:ext cx="0" cy="0"/>
          <a:chOff x="0" y="0"/>
          <a:chExt cx="0" cy="0"/>
        </a:xfrm>
      </p:grpSpPr>
      <p:sp>
        <p:nvSpPr>
          <p:cNvPr id="270" name="Google Shape;270;p25"/>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71" name="Google Shape;271;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5">
    <p:spTree>
      <p:nvGrpSpPr>
        <p:cNvPr id="272" name="Shape 272"/>
        <p:cNvGrpSpPr/>
        <p:nvPr/>
      </p:nvGrpSpPr>
      <p:grpSpPr>
        <a:xfrm>
          <a:off x="0" y="0"/>
          <a:ext cx="0" cy="0"/>
          <a:chOff x="0" y="0"/>
          <a:chExt cx="0" cy="0"/>
        </a:xfrm>
      </p:grpSpPr>
      <p:sp>
        <p:nvSpPr>
          <p:cNvPr id="273" name="Google Shape;273;p26"/>
          <p:cNvSpPr/>
          <p:nvPr/>
        </p:nvSpPr>
        <p:spPr>
          <a:xfrm rot="-10285629">
            <a:off x="5066449"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6"/>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6"/>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6"/>
          <p:cNvSpPr/>
          <p:nvPr/>
        </p:nvSpPr>
        <p:spPr>
          <a:xfrm rot="9405665">
            <a:off x="-4305365"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6"/>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6"/>
          <p:cNvSpPr/>
          <p:nvPr/>
        </p:nvSpPr>
        <p:spPr>
          <a:xfrm flipH="1" rot="9555841">
            <a:off x="70234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6"/>
          <p:cNvSpPr txBox="1"/>
          <p:nvPr>
            <p:ph type="title"/>
          </p:nvPr>
        </p:nvSpPr>
        <p:spPr>
          <a:xfrm>
            <a:off x="1749775" y="1339400"/>
            <a:ext cx="5644500" cy="1535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12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80" name="Google Shape;280;p26"/>
          <p:cNvSpPr txBox="1"/>
          <p:nvPr>
            <p:ph idx="1" type="subTitle"/>
          </p:nvPr>
        </p:nvSpPr>
        <p:spPr>
          <a:xfrm>
            <a:off x="2153800" y="2874400"/>
            <a:ext cx="4836900" cy="929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81" name="Google Shape;281;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282" name="Shape 282"/>
        <p:cNvGrpSpPr/>
        <p:nvPr/>
      </p:nvGrpSpPr>
      <p:grpSpPr>
        <a:xfrm>
          <a:off x="0" y="0"/>
          <a:ext cx="0" cy="0"/>
          <a:chOff x="0" y="0"/>
          <a:chExt cx="0" cy="0"/>
        </a:xfrm>
      </p:grpSpPr>
      <p:sp>
        <p:nvSpPr>
          <p:cNvPr id="283" name="Google Shape;283;p27"/>
          <p:cNvSpPr/>
          <p:nvPr/>
        </p:nvSpPr>
        <p:spPr>
          <a:xfrm flipH="1" rot="4102360">
            <a:off x="-2758583" y="412968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7"/>
          <p:cNvSpPr/>
          <p:nvPr/>
        </p:nvSpPr>
        <p:spPr>
          <a:xfrm rot="813319">
            <a:off x="-431355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7"/>
          <p:cNvSpPr txBox="1"/>
          <p:nvPr>
            <p:ph idx="1" type="subTitle"/>
          </p:nvPr>
        </p:nvSpPr>
        <p:spPr>
          <a:xfrm>
            <a:off x="723300" y="3021075"/>
            <a:ext cx="3394200" cy="113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86" name="Google Shape;286;p27"/>
          <p:cNvSpPr txBox="1"/>
          <p:nvPr>
            <p:ph type="title"/>
          </p:nvPr>
        </p:nvSpPr>
        <p:spPr>
          <a:xfrm flipH="1">
            <a:off x="719825" y="986925"/>
            <a:ext cx="2888400" cy="191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87" name="Google Shape;287;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288" name="Shape 288"/>
        <p:cNvGrpSpPr/>
        <p:nvPr/>
      </p:nvGrpSpPr>
      <p:grpSpPr>
        <a:xfrm>
          <a:off x="0" y="0"/>
          <a:ext cx="0" cy="0"/>
          <a:chOff x="0" y="0"/>
          <a:chExt cx="0" cy="0"/>
        </a:xfrm>
      </p:grpSpPr>
      <p:sp>
        <p:nvSpPr>
          <p:cNvPr id="289" name="Google Shape;289;p28"/>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8"/>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8"/>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8"/>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8"/>
          <p:cNvSpPr txBox="1"/>
          <p:nvPr>
            <p:ph idx="1" type="subTitle"/>
          </p:nvPr>
        </p:nvSpPr>
        <p:spPr>
          <a:xfrm>
            <a:off x="723300" y="2291463"/>
            <a:ext cx="3035100" cy="138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94" name="Google Shape;294;p28"/>
          <p:cNvSpPr txBox="1"/>
          <p:nvPr>
            <p:ph type="title"/>
          </p:nvPr>
        </p:nvSpPr>
        <p:spPr>
          <a:xfrm flipH="1">
            <a:off x="719825" y="1463638"/>
            <a:ext cx="3035100" cy="711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95" name="Google Shape;295;p28"/>
          <p:cNvSpPr/>
          <p:nvPr/>
        </p:nvSpPr>
        <p:spPr>
          <a:xfrm flipH="1" rot="-649760">
            <a:off x="-3395808" y="45146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8">
    <p:spTree>
      <p:nvGrpSpPr>
        <p:cNvPr id="297" name="Shape 297"/>
        <p:cNvGrpSpPr/>
        <p:nvPr/>
      </p:nvGrpSpPr>
      <p:grpSpPr>
        <a:xfrm>
          <a:off x="0" y="0"/>
          <a:ext cx="0" cy="0"/>
          <a:chOff x="0" y="0"/>
          <a:chExt cx="0" cy="0"/>
        </a:xfrm>
      </p:grpSpPr>
      <p:sp>
        <p:nvSpPr>
          <p:cNvPr id="298" name="Google Shape;298;p29"/>
          <p:cNvSpPr/>
          <p:nvPr/>
        </p:nvSpPr>
        <p:spPr>
          <a:xfrm rot="-3394465">
            <a:off x="-4398774" y="421144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9"/>
          <p:cNvSpPr/>
          <p:nvPr/>
        </p:nvSpPr>
        <p:spPr>
          <a:xfrm flipH="1">
            <a:off x="-5015841"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9"/>
          <p:cNvSpPr/>
          <p:nvPr/>
        </p:nvSpPr>
        <p:spPr>
          <a:xfrm flipH="1" rot="-3952094">
            <a:off x="-4776410" y="665034"/>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9"/>
          <p:cNvSpPr/>
          <p:nvPr/>
        </p:nvSpPr>
        <p:spPr>
          <a:xfrm rot="649760">
            <a:off x="-4213998" y="5351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9"/>
          <p:cNvSpPr/>
          <p:nvPr/>
        </p:nvSpPr>
        <p:spPr>
          <a:xfrm flipH="1" rot="-813319">
            <a:off x="4527346" y="-341479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9"/>
          <p:cNvSpPr/>
          <p:nvPr/>
        </p:nvSpPr>
        <p:spPr>
          <a:xfrm flipH="1" rot="10285603">
            <a:off x="4806347" y="33637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9"/>
          <p:cNvSpPr/>
          <p:nvPr/>
        </p:nvSpPr>
        <p:spPr>
          <a:xfrm flipH="1" rot="5626330">
            <a:off x="3918525" y="675664"/>
            <a:ext cx="7826010" cy="287782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9"/>
          <p:cNvSpPr txBox="1"/>
          <p:nvPr>
            <p:ph idx="1" type="body"/>
          </p:nvPr>
        </p:nvSpPr>
        <p:spPr>
          <a:xfrm>
            <a:off x="1514900" y="1868725"/>
            <a:ext cx="3850500" cy="23526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SzPts val="1600"/>
              <a:buFont typeface="Nunito Light"/>
              <a:buChar char="●"/>
              <a:defRPr sz="1400"/>
            </a:lvl1pPr>
            <a:lvl2pPr indent="-330200" lvl="1" marL="914400" algn="l">
              <a:lnSpc>
                <a:spcPct val="100000"/>
              </a:lnSpc>
              <a:spcBef>
                <a:spcPts val="0"/>
              </a:spcBef>
              <a:spcAft>
                <a:spcPts val="0"/>
              </a:spcAft>
              <a:buSzPts val="1600"/>
              <a:buFont typeface="Nunito Light"/>
              <a:buChar char="○"/>
              <a:defRPr/>
            </a:lvl2pPr>
            <a:lvl3pPr indent="-323850" lvl="2" marL="1371600" algn="l">
              <a:lnSpc>
                <a:spcPct val="100000"/>
              </a:lnSpc>
              <a:spcBef>
                <a:spcPts val="1600"/>
              </a:spcBef>
              <a:spcAft>
                <a:spcPts val="0"/>
              </a:spcAft>
              <a:buSzPts val="1500"/>
              <a:buFont typeface="Nunito Light"/>
              <a:buChar char="■"/>
              <a:defRPr/>
            </a:lvl3pPr>
            <a:lvl4pPr indent="-323850" lvl="3" marL="1828800" algn="l">
              <a:lnSpc>
                <a:spcPct val="100000"/>
              </a:lnSpc>
              <a:spcBef>
                <a:spcPts val="1600"/>
              </a:spcBef>
              <a:spcAft>
                <a:spcPts val="0"/>
              </a:spcAft>
              <a:buSzPts val="1500"/>
              <a:buFont typeface="Nunito Light"/>
              <a:buChar char="●"/>
              <a:defRPr/>
            </a:lvl4pPr>
            <a:lvl5pPr indent="-330200" lvl="4" marL="2286000" algn="l">
              <a:lnSpc>
                <a:spcPct val="100000"/>
              </a:lnSpc>
              <a:spcBef>
                <a:spcPts val="1600"/>
              </a:spcBef>
              <a:spcAft>
                <a:spcPts val="0"/>
              </a:spcAft>
              <a:buSzPts val="1600"/>
              <a:buFont typeface="Nunito Light"/>
              <a:buChar char="○"/>
              <a:defRPr/>
            </a:lvl5pPr>
            <a:lvl6pPr indent="-330200" lvl="5" marL="2743200" algn="l">
              <a:lnSpc>
                <a:spcPct val="100000"/>
              </a:lnSpc>
              <a:spcBef>
                <a:spcPts val="1600"/>
              </a:spcBef>
              <a:spcAft>
                <a:spcPts val="0"/>
              </a:spcAft>
              <a:buSzPts val="1600"/>
              <a:buFont typeface="Nunito Light"/>
              <a:buChar char="■"/>
              <a:defRPr/>
            </a:lvl6pPr>
            <a:lvl7pPr indent="-311150" lvl="6" marL="3200400" algn="l">
              <a:lnSpc>
                <a:spcPct val="100000"/>
              </a:lnSpc>
              <a:spcBef>
                <a:spcPts val="1600"/>
              </a:spcBef>
              <a:spcAft>
                <a:spcPts val="0"/>
              </a:spcAft>
              <a:buSzPts val="1300"/>
              <a:buFont typeface="Nunito Light"/>
              <a:buChar char="●"/>
              <a:defRPr/>
            </a:lvl7pPr>
            <a:lvl8pPr indent="-311150" lvl="7" marL="3657600" algn="l">
              <a:lnSpc>
                <a:spcPct val="100000"/>
              </a:lnSpc>
              <a:spcBef>
                <a:spcPts val="1600"/>
              </a:spcBef>
              <a:spcAft>
                <a:spcPts val="0"/>
              </a:spcAft>
              <a:buSzPts val="1300"/>
              <a:buFont typeface="Nunito Light"/>
              <a:buChar char="○"/>
              <a:defRPr/>
            </a:lvl8pPr>
            <a:lvl9pPr indent="-330200" lvl="8" marL="4114800" algn="l">
              <a:lnSpc>
                <a:spcPct val="100000"/>
              </a:lnSpc>
              <a:spcBef>
                <a:spcPts val="1600"/>
              </a:spcBef>
              <a:spcAft>
                <a:spcPts val="1600"/>
              </a:spcAft>
              <a:buSzPts val="1600"/>
              <a:buFont typeface="Nunito Light"/>
              <a:buChar char="■"/>
              <a:defRPr/>
            </a:lvl9pPr>
          </a:lstStyle>
          <a:p/>
        </p:txBody>
      </p:sp>
      <p:sp>
        <p:nvSpPr>
          <p:cNvPr id="306" name="Google Shape;306;p29"/>
          <p:cNvSpPr txBox="1"/>
          <p:nvPr>
            <p:ph type="title"/>
          </p:nvPr>
        </p:nvSpPr>
        <p:spPr>
          <a:xfrm>
            <a:off x="1514900" y="922175"/>
            <a:ext cx="4812300" cy="90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5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07" name="Google Shape;307;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5">
    <p:spTree>
      <p:nvGrpSpPr>
        <p:cNvPr id="308" name="Shape 308"/>
        <p:cNvGrpSpPr/>
        <p:nvPr/>
      </p:nvGrpSpPr>
      <p:grpSpPr>
        <a:xfrm>
          <a:off x="0" y="0"/>
          <a:ext cx="0" cy="0"/>
          <a:chOff x="0" y="0"/>
          <a:chExt cx="0" cy="0"/>
        </a:xfrm>
      </p:grpSpPr>
      <p:sp>
        <p:nvSpPr>
          <p:cNvPr id="309" name="Google Shape;309;p30"/>
          <p:cNvSpPr txBox="1"/>
          <p:nvPr>
            <p:ph idx="1" type="subTitle"/>
          </p:nvPr>
        </p:nvSpPr>
        <p:spPr>
          <a:xfrm>
            <a:off x="4349577" y="2925675"/>
            <a:ext cx="4081200" cy="113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10" name="Google Shape;310;p30"/>
          <p:cNvSpPr txBox="1"/>
          <p:nvPr>
            <p:ph type="title"/>
          </p:nvPr>
        </p:nvSpPr>
        <p:spPr>
          <a:xfrm flipH="1">
            <a:off x="4349575" y="1266675"/>
            <a:ext cx="4081200" cy="154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11" name="Google Shape;311;p30"/>
          <p:cNvSpPr/>
          <p:nvPr/>
        </p:nvSpPr>
        <p:spPr>
          <a:xfrm flipH="1" rot="4102360">
            <a:off x="4431017" y="3716310"/>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0"/>
          <p:cNvSpPr/>
          <p:nvPr/>
        </p:nvSpPr>
        <p:spPr>
          <a:xfrm rot="813319">
            <a:off x="4927123" y="-257969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4"/>
          <p:cNvSpPr/>
          <p:nvPr/>
        </p:nvSpPr>
        <p:spPr>
          <a:xfrm>
            <a:off x="-4528356"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
          <p:cNvSpPr/>
          <p:nvPr/>
        </p:nvSpPr>
        <p:spPr>
          <a:xfrm flipH="1" rot="-9405665">
            <a:off x="6846081" y="1281156"/>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
          <p:cNvSpPr/>
          <p:nvPr/>
        </p:nvSpPr>
        <p:spPr>
          <a:xfrm flipH="1" rot="1478505">
            <a:off x="3709533"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
          <p:cNvSpPr txBox="1"/>
          <p:nvPr>
            <p:ph type="title"/>
          </p:nvPr>
        </p:nvSpPr>
        <p:spPr>
          <a:xfrm flipH="1">
            <a:off x="720000" y="438912"/>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6" name="Google Shape;36;p4"/>
          <p:cNvSpPr txBox="1"/>
          <p:nvPr>
            <p:ph idx="2" type="title"/>
          </p:nvPr>
        </p:nvSpPr>
        <p:spPr>
          <a:xfrm>
            <a:off x="4789925" y="3371526"/>
            <a:ext cx="23253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7" name="Google Shape;37;p4"/>
          <p:cNvSpPr txBox="1"/>
          <p:nvPr>
            <p:ph idx="1" type="subTitle"/>
          </p:nvPr>
        </p:nvSpPr>
        <p:spPr>
          <a:xfrm>
            <a:off x="4789950" y="3879601"/>
            <a:ext cx="2325300" cy="62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8" name="Google Shape;38;p4"/>
          <p:cNvSpPr txBox="1"/>
          <p:nvPr>
            <p:ph idx="3" type="title"/>
          </p:nvPr>
        </p:nvSpPr>
        <p:spPr>
          <a:xfrm>
            <a:off x="2028750" y="3371526"/>
            <a:ext cx="23253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9" name="Google Shape;39;p4"/>
          <p:cNvSpPr txBox="1"/>
          <p:nvPr>
            <p:ph idx="4" type="subTitle"/>
          </p:nvPr>
        </p:nvSpPr>
        <p:spPr>
          <a:xfrm>
            <a:off x="2028775" y="3879601"/>
            <a:ext cx="2325300" cy="62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0" name="Google Shape;40;p4"/>
          <p:cNvSpPr/>
          <p:nvPr/>
        </p:nvSpPr>
        <p:spPr>
          <a:xfrm flipH="1" rot="9524149">
            <a:off x="-6659422" y="-2925302"/>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
          <p:cNvSpPr/>
          <p:nvPr/>
        </p:nvSpPr>
        <p:spPr>
          <a:xfrm rot="-9555841">
            <a:off x="-6785773"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38">
    <p:spTree>
      <p:nvGrpSpPr>
        <p:cNvPr id="314" name="Shape 314"/>
        <p:cNvGrpSpPr/>
        <p:nvPr/>
      </p:nvGrpSpPr>
      <p:grpSpPr>
        <a:xfrm>
          <a:off x="0" y="0"/>
          <a:ext cx="0" cy="0"/>
          <a:chOff x="0" y="0"/>
          <a:chExt cx="0" cy="0"/>
        </a:xfrm>
      </p:grpSpPr>
      <p:sp>
        <p:nvSpPr>
          <p:cNvPr id="315" name="Google Shape;315;p31"/>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1"/>
          <p:cNvSpPr/>
          <p:nvPr/>
        </p:nvSpPr>
        <p:spPr>
          <a:xfrm>
            <a:off x="5867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1"/>
          <p:cNvSpPr/>
          <p:nvPr/>
        </p:nvSpPr>
        <p:spPr>
          <a:xfrm rot="3952094">
            <a:off x="468168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1"/>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1"/>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1"/>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1"/>
          <p:cNvSpPr/>
          <p:nvPr/>
        </p:nvSpPr>
        <p:spPr>
          <a:xfrm rot="-7426355">
            <a:off x="-466609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1"/>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23" name="Google Shape;323;p31"/>
          <p:cNvSpPr txBox="1"/>
          <p:nvPr>
            <p:ph idx="1" type="body"/>
          </p:nvPr>
        </p:nvSpPr>
        <p:spPr>
          <a:xfrm>
            <a:off x="1545450" y="1330100"/>
            <a:ext cx="6053100" cy="3375900"/>
          </a:xfrm>
          <a:prstGeom prst="rect">
            <a:avLst/>
          </a:prstGeom>
          <a:noFill/>
          <a:ln>
            <a:noFill/>
          </a:ln>
        </p:spPr>
        <p:txBody>
          <a:bodyPr anchorCtr="0" anchor="t" bIns="91425" lIns="91425" spcFirstLastPara="1" rIns="91425" wrap="square" tIns="91425">
            <a:noAutofit/>
          </a:bodyPr>
          <a:lstStyle>
            <a:lvl1pPr indent="-330200" lvl="0" marL="457200" algn="ctr">
              <a:lnSpc>
                <a:spcPct val="100000"/>
              </a:lnSpc>
              <a:spcBef>
                <a:spcPts val="0"/>
              </a:spcBef>
              <a:spcAft>
                <a:spcPts val="0"/>
              </a:spcAft>
              <a:buSzPts val="1600"/>
              <a:buChar char="●"/>
              <a:defRPr/>
            </a:lvl1pPr>
            <a:lvl2pPr indent="-330200" lvl="1" marL="914400" algn="ctr">
              <a:lnSpc>
                <a:spcPct val="100000"/>
              </a:lnSpc>
              <a:spcBef>
                <a:spcPts val="0"/>
              </a:spcBef>
              <a:spcAft>
                <a:spcPts val="0"/>
              </a:spcAft>
              <a:buSzPts val="1600"/>
              <a:buChar char="○"/>
              <a:defRPr/>
            </a:lvl2pPr>
            <a:lvl3pPr indent="-330200" lvl="2" marL="1371600" algn="ctr">
              <a:lnSpc>
                <a:spcPct val="100000"/>
              </a:lnSpc>
              <a:spcBef>
                <a:spcPts val="1600"/>
              </a:spcBef>
              <a:spcAft>
                <a:spcPts val="0"/>
              </a:spcAft>
              <a:buSzPts val="1600"/>
              <a:buChar char="■"/>
              <a:defRPr/>
            </a:lvl3pPr>
            <a:lvl4pPr indent="-330200" lvl="3" marL="1828800" algn="ctr">
              <a:lnSpc>
                <a:spcPct val="100000"/>
              </a:lnSpc>
              <a:spcBef>
                <a:spcPts val="1600"/>
              </a:spcBef>
              <a:spcAft>
                <a:spcPts val="0"/>
              </a:spcAft>
              <a:buSzPts val="1600"/>
              <a:buChar char="●"/>
              <a:defRPr/>
            </a:lvl4pPr>
            <a:lvl5pPr indent="-330200" lvl="4" marL="2286000" algn="ctr">
              <a:lnSpc>
                <a:spcPct val="100000"/>
              </a:lnSpc>
              <a:spcBef>
                <a:spcPts val="1600"/>
              </a:spcBef>
              <a:spcAft>
                <a:spcPts val="0"/>
              </a:spcAft>
              <a:buSzPts val="1600"/>
              <a:buChar char="○"/>
              <a:defRPr/>
            </a:lvl5pPr>
            <a:lvl6pPr indent="-330200" lvl="5" marL="2743200" algn="ctr">
              <a:lnSpc>
                <a:spcPct val="100000"/>
              </a:lnSpc>
              <a:spcBef>
                <a:spcPts val="1600"/>
              </a:spcBef>
              <a:spcAft>
                <a:spcPts val="0"/>
              </a:spcAft>
              <a:buSzPts val="1600"/>
              <a:buChar char="■"/>
              <a:defRPr/>
            </a:lvl6pPr>
            <a:lvl7pPr indent="-330200" lvl="6" marL="3200400" algn="ctr">
              <a:lnSpc>
                <a:spcPct val="100000"/>
              </a:lnSpc>
              <a:spcBef>
                <a:spcPts val="1600"/>
              </a:spcBef>
              <a:spcAft>
                <a:spcPts val="0"/>
              </a:spcAft>
              <a:buSzPts val="1600"/>
              <a:buChar char="●"/>
              <a:defRPr/>
            </a:lvl7pPr>
            <a:lvl8pPr indent="-330200" lvl="7" marL="3657600" algn="ctr">
              <a:lnSpc>
                <a:spcPct val="100000"/>
              </a:lnSpc>
              <a:spcBef>
                <a:spcPts val="1600"/>
              </a:spcBef>
              <a:spcAft>
                <a:spcPts val="0"/>
              </a:spcAft>
              <a:buSzPts val="1600"/>
              <a:buChar char="○"/>
              <a:defRPr/>
            </a:lvl8pPr>
            <a:lvl9pPr indent="-330200" lvl="8" marL="4114800" algn="ctr">
              <a:lnSpc>
                <a:spcPct val="100000"/>
              </a:lnSpc>
              <a:spcBef>
                <a:spcPts val="1600"/>
              </a:spcBef>
              <a:spcAft>
                <a:spcPts val="1600"/>
              </a:spcAft>
              <a:buSzPts val="1600"/>
              <a:buChar char="■"/>
              <a:defRPr/>
            </a:lvl9pPr>
          </a:lstStyle>
          <a:p/>
        </p:txBody>
      </p:sp>
      <p:sp>
        <p:nvSpPr>
          <p:cNvPr id="324" name="Google Shape;324;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9">
    <p:spTree>
      <p:nvGrpSpPr>
        <p:cNvPr id="325" name="Shape 325"/>
        <p:cNvGrpSpPr/>
        <p:nvPr/>
      </p:nvGrpSpPr>
      <p:grpSpPr>
        <a:xfrm>
          <a:off x="0" y="0"/>
          <a:ext cx="0" cy="0"/>
          <a:chOff x="0" y="0"/>
          <a:chExt cx="0" cy="0"/>
        </a:xfrm>
      </p:grpSpPr>
      <p:sp>
        <p:nvSpPr>
          <p:cNvPr id="326" name="Google Shape;326;p32"/>
          <p:cNvSpPr txBox="1"/>
          <p:nvPr>
            <p:ph type="title"/>
          </p:nvPr>
        </p:nvSpPr>
        <p:spPr>
          <a:xfrm flipH="1">
            <a:off x="720000" y="438912"/>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27" name="Google Shape;327;p32"/>
          <p:cNvSpPr txBox="1"/>
          <p:nvPr>
            <p:ph idx="2" type="title"/>
          </p:nvPr>
        </p:nvSpPr>
        <p:spPr>
          <a:xfrm>
            <a:off x="4572012" y="3186751"/>
            <a:ext cx="23253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28" name="Google Shape;328;p32"/>
          <p:cNvSpPr txBox="1"/>
          <p:nvPr>
            <p:ph idx="1" type="subTitle"/>
          </p:nvPr>
        </p:nvSpPr>
        <p:spPr>
          <a:xfrm>
            <a:off x="4572037" y="3694826"/>
            <a:ext cx="23253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29" name="Google Shape;329;p32"/>
          <p:cNvSpPr txBox="1"/>
          <p:nvPr>
            <p:ph idx="3" type="title"/>
          </p:nvPr>
        </p:nvSpPr>
        <p:spPr>
          <a:xfrm>
            <a:off x="4572000" y="1747851"/>
            <a:ext cx="23253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30" name="Google Shape;330;p32"/>
          <p:cNvSpPr txBox="1"/>
          <p:nvPr>
            <p:ph idx="4" type="subTitle"/>
          </p:nvPr>
        </p:nvSpPr>
        <p:spPr>
          <a:xfrm>
            <a:off x="4572025" y="2255926"/>
            <a:ext cx="23253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31" name="Google Shape;331;p32"/>
          <p:cNvSpPr/>
          <p:nvPr/>
        </p:nvSpPr>
        <p:spPr>
          <a:xfrm flipH="1" rot="-813319">
            <a:off x="7030742"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33" name="Shape 333"/>
        <p:cNvGrpSpPr/>
        <p:nvPr/>
      </p:nvGrpSpPr>
      <p:grpSpPr>
        <a:xfrm>
          <a:off x="0" y="0"/>
          <a:ext cx="0" cy="0"/>
          <a:chOff x="0" y="0"/>
          <a:chExt cx="0" cy="0"/>
        </a:xfrm>
      </p:grpSpPr>
      <p:sp>
        <p:nvSpPr>
          <p:cNvPr id="334" name="Google Shape;334;p33"/>
          <p:cNvSpPr/>
          <p:nvPr/>
        </p:nvSpPr>
        <p:spPr>
          <a:xfrm rot="-10285629">
            <a:off x="6057524"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3"/>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3"/>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3"/>
          <p:cNvSpPr/>
          <p:nvPr/>
        </p:nvSpPr>
        <p:spPr>
          <a:xfrm rot="9405665">
            <a:off x="-4880740"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3"/>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3"/>
          <p:cNvSpPr/>
          <p:nvPr/>
        </p:nvSpPr>
        <p:spPr>
          <a:xfrm flipH="1" rot="9555841">
            <a:off x="780170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3"/>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41" name="Google Shape;341;p33"/>
          <p:cNvSpPr txBox="1"/>
          <p:nvPr>
            <p:ph idx="2" type="title"/>
          </p:nvPr>
        </p:nvSpPr>
        <p:spPr>
          <a:xfrm>
            <a:off x="1164025" y="1617575"/>
            <a:ext cx="20457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42" name="Google Shape;342;p33"/>
          <p:cNvSpPr txBox="1"/>
          <p:nvPr>
            <p:ph idx="1" type="subTitle"/>
          </p:nvPr>
        </p:nvSpPr>
        <p:spPr>
          <a:xfrm>
            <a:off x="1164075" y="2151959"/>
            <a:ext cx="2045700" cy="99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43" name="Google Shape;343;p33"/>
          <p:cNvSpPr txBox="1"/>
          <p:nvPr>
            <p:ph idx="3" type="title"/>
          </p:nvPr>
        </p:nvSpPr>
        <p:spPr>
          <a:xfrm>
            <a:off x="3549063" y="1617575"/>
            <a:ext cx="20457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44" name="Google Shape;344;p33"/>
          <p:cNvSpPr txBox="1"/>
          <p:nvPr>
            <p:ph idx="4" type="subTitle"/>
          </p:nvPr>
        </p:nvSpPr>
        <p:spPr>
          <a:xfrm>
            <a:off x="3549150" y="2151959"/>
            <a:ext cx="2045700" cy="99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45" name="Google Shape;345;p33"/>
          <p:cNvSpPr txBox="1"/>
          <p:nvPr>
            <p:ph idx="5" type="title"/>
          </p:nvPr>
        </p:nvSpPr>
        <p:spPr>
          <a:xfrm>
            <a:off x="5934100" y="1617575"/>
            <a:ext cx="20457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46" name="Google Shape;346;p33"/>
          <p:cNvSpPr txBox="1"/>
          <p:nvPr>
            <p:ph idx="6" type="subTitle"/>
          </p:nvPr>
        </p:nvSpPr>
        <p:spPr>
          <a:xfrm>
            <a:off x="5934225" y="2151959"/>
            <a:ext cx="2045700" cy="99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47" name="Google Shape;347;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2">
    <p:spTree>
      <p:nvGrpSpPr>
        <p:cNvPr id="348" name="Shape 348"/>
        <p:cNvGrpSpPr/>
        <p:nvPr/>
      </p:nvGrpSpPr>
      <p:grpSpPr>
        <a:xfrm>
          <a:off x="0" y="0"/>
          <a:ext cx="0" cy="0"/>
          <a:chOff x="0" y="0"/>
          <a:chExt cx="0" cy="0"/>
        </a:xfrm>
      </p:grpSpPr>
      <p:sp>
        <p:nvSpPr>
          <p:cNvPr id="349" name="Google Shape;349;p34"/>
          <p:cNvSpPr/>
          <p:nvPr/>
        </p:nvSpPr>
        <p:spPr>
          <a:xfrm flipH="1" rot="10285629">
            <a:off x="-7063092" y="-236754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4"/>
          <p:cNvSpPr/>
          <p:nvPr/>
        </p:nvSpPr>
        <p:spPr>
          <a:xfrm>
            <a:off x="-4432130" y="168593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4"/>
          <p:cNvSpPr/>
          <p:nvPr/>
        </p:nvSpPr>
        <p:spPr>
          <a:xfrm flipH="1" rot="-2839443">
            <a:off x="2550622" y="3252659"/>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4"/>
          <p:cNvSpPr/>
          <p:nvPr/>
        </p:nvSpPr>
        <p:spPr>
          <a:xfrm flipH="1" rot="-10305679">
            <a:off x="6458116" y="671626"/>
            <a:ext cx="7310080" cy="6849767"/>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flipH="1" rot="1478505">
            <a:off x="3777012" y="-1076247"/>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rot="-9555841">
            <a:off x="-6505500" y="24943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56" name="Google Shape;356;p34"/>
          <p:cNvSpPr txBox="1"/>
          <p:nvPr>
            <p:ph idx="2" type="title"/>
          </p:nvPr>
        </p:nvSpPr>
        <p:spPr>
          <a:xfrm>
            <a:off x="1164025" y="2912975"/>
            <a:ext cx="20457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57" name="Google Shape;357;p34"/>
          <p:cNvSpPr txBox="1"/>
          <p:nvPr>
            <p:ph idx="1" type="subTitle"/>
          </p:nvPr>
        </p:nvSpPr>
        <p:spPr>
          <a:xfrm>
            <a:off x="1164075" y="3447359"/>
            <a:ext cx="2045700" cy="99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58" name="Google Shape;358;p34"/>
          <p:cNvSpPr txBox="1"/>
          <p:nvPr>
            <p:ph idx="3" type="title"/>
          </p:nvPr>
        </p:nvSpPr>
        <p:spPr>
          <a:xfrm>
            <a:off x="3549063" y="2379575"/>
            <a:ext cx="20457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59" name="Google Shape;359;p34"/>
          <p:cNvSpPr txBox="1"/>
          <p:nvPr>
            <p:ph idx="4" type="subTitle"/>
          </p:nvPr>
        </p:nvSpPr>
        <p:spPr>
          <a:xfrm>
            <a:off x="3549150" y="2913959"/>
            <a:ext cx="2045700" cy="99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60" name="Google Shape;360;p34"/>
          <p:cNvSpPr txBox="1"/>
          <p:nvPr>
            <p:ph idx="5" type="title"/>
          </p:nvPr>
        </p:nvSpPr>
        <p:spPr>
          <a:xfrm>
            <a:off x="5934100" y="2912975"/>
            <a:ext cx="20457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61" name="Google Shape;361;p34"/>
          <p:cNvSpPr txBox="1"/>
          <p:nvPr>
            <p:ph idx="6" type="subTitle"/>
          </p:nvPr>
        </p:nvSpPr>
        <p:spPr>
          <a:xfrm>
            <a:off x="5934225" y="3447359"/>
            <a:ext cx="2045700" cy="99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62" name="Google Shape;362;p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4">
    <p:spTree>
      <p:nvGrpSpPr>
        <p:cNvPr id="363" name="Shape 363"/>
        <p:cNvGrpSpPr/>
        <p:nvPr/>
      </p:nvGrpSpPr>
      <p:grpSpPr>
        <a:xfrm>
          <a:off x="0" y="0"/>
          <a:ext cx="0" cy="0"/>
          <a:chOff x="0" y="0"/>
          <a:chExt cx="0" cy="0"/>
        </a:xfrm>
      </p:grpSpPr>
      <p:sp>
        <p:nvSpPr>
          <p:cNvPr id="364" name="Google Shape;364;p35"/>
          <p:cNvSpPr txBox="1"/>
          <p:nvPr>
            <p:ph type="title"/>
          </p:nvPr>
        </p:nvSpPr>
        <p:spPr>
          <a:xfrm>
            <a:off x="2077025" y="1518376"/>
            <a:ext cx="18150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65" name="Google Shape;365;p35"/>
          <p:cNvSpPr txBox="1"/>
          <p:nvPr>
            <p:ph idx="1" type="subTitle"/>
          </p:nvPr>
        </p:nvSpPr>
        <p:spPr>
          <a:xfrm>
            <a:off x="2077175" y="2063201"/>
            <a:ext cx="5909100" cy="4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66" name="Google Shape;366;p35"/>
          <p:cNvSpPr txBox="1"/>
          <p:nvPr>
            <p:ph idx="2" type="title"/>
          </p:nvPr>
        </p:nvSpPr>
        <p:spPr>
          <a:xfrm>
            <a:off x="2077027" y="2577126"/>
            <a:ext cx="18150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67" name="Google Shape;367;p35"/>
          <p:cNvSpPr txBox="1"/>
          <p:nvPr>
            <p:ph idx="3" type="subTitle"/>
          </p:nvPr>
        </p:nvSpPr>
        <p:spPr>
          <a:xfrm>
            <a:off x="2077350" y="3121951"/>
            <a:ext cx="5908800" cy="4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68" name="Google Shape;368;p35"/>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69" name="Google Shape;369;p35"/>
          <p:cNvSpPr/>
          <p:nvPr/>
        </p:nvSpPr>
        <p:spPr>
          <a:xfrm flipH="1" rot="10285629">
            <a:off x="-6531342" y="-212179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5"/>
          <p:cNvSpPr/>
          <p:nvPr/>
        </p:nvSpPr>
        <p:spPr>
          <a:xfrm>
            <a:off x="-4516430"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5"/>
          <p:cNvSpPr/>
          <p:nvPr/>
        </p:nvSpPr>
        <p:spPr>
          <a:xfrm flipH="1" rot="-2839443">
            <a:off x="877472" y="3220259"/>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5"/>
          <p:cNvSpPr/>
          <p:nvPr/>
        </p:nvSpPr>
        <p:spPr>
          <a:xfrm flipH="1" rot="-10305679">
            <a:off x="6411091" y="301976"/>
            <a:ext cx="7310080" cy="6849767"/>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5"/>
          <p:cNvSpPr/>
          <p:nvPr/>
        </p:nvSpPr>
        <p:spPr>
          <a:xfrm flipH="1" rot="3278516">
            <a:off x="4649136" y="-366101"/>
            <a:ext cx="7826271" cy="287792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5"/>
          <p:cNvSpPr/>
          <p:nvPr/>
        </p:nvSpPr>
        <p:spPr>
          <a:xfrm rot="-9555841">
            <a:off x="-6466450" y="2570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5"/>
          <p:cNvSpPr txBox="1"/>
          <p:nvPr>
            <p:ph idx="5" type="title"/>
          </p:nvPr>
        </p:nvSpPr>
        <p:spPr>
          <a:xfrm>
            <a:off x="2077027" y="3635876"/>
            <a:ext cx="18150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76" name="Google Shape;376;p35"/>
          <p:cNvSpPr txBox="1"/>
          <p:nvPr>
            <p:ph idx="6" type="subTitle"/>
          </p:nvPr>
        </p:nvSpPr>
        <p:spPr>
          <a:xfrm>
            <a:off x="2077350" y="4180701"/>
            <a:ext cx="5908800" cy="4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77" name="Google Shape;377;p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78" name="Shape 378"/>
        <p:cNvGrpSpPr/>
        <p:nvPr/>
      </p:nvGrpSpPr>
      <p:grpSpPr>
        <a:xfrm>
          <a:off x="0" y="0"/>
          <a:ext cx="0" cy="0"/>
          <a:chOff x="0" y="0"/>
          <a:chExt cx="0" cy="0"/>
        </a:xfrm>
      </p:grpSpPr>
      <p:sp>
        <p:nvSpPr>
          <p:cNvPr id="379" name="Google Shape;379;p36"/>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6"/>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6"/>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6"/>
          <p:cNvSpPr/>
          <p:nvPr/>
        </p:nvSpPr>
        <p:spPr>
          <a:xfrm rot="-10285603">
            <a:off x="633647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6"/>
          <p:cNvSpPr/>
          <p:nvPr/>
        </p:nvSpPr>
        <p:spPr>
          <a:xfrm rot="-2238616">
            <a:off x="-4635728" y="470344"/>
            <a:ext cx="7826078" cy="287785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6"/>
          <p:cNvSpPr txBox="1"/>
          <p:nvPr>
            <p:ph type="title"/>
          </p:nvPr>
        </p:nvSpPr>
        <p:spPr>
          <a:xfrm>
            <a:off x="5664001" y="1703625"/>
            <a:ext cx="22272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385" name="Google Shape;385;p36"/>
          <p:cNvSpPr txBox="1"/>
          <p:nvPr>
            <p:ph idx="1" type="subTitle"/>
          </p:nvPr>
        </p:nvSpPr>
        <p:spPr>
          <a:xfrm>
            <a:off x="5664053" y="2135500"/>
            <a:ext cx="25086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386" name="Google Shape;386;p36"/>
          <p:cNvSpPr txBox="1"/>
          <p:nvPr>
            <p:ph idx="2" type="title"/>
          </p:nvPr>
        </p:nvSpPr>
        <p:spPr>
          <a:xfrm>
            <a:off x="5664001" y="3198000"/>
            <a:ext cx="22272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387" name="Google Shape;387;p36"/>
          <p:cNvSpPr txBox="1"/>
          <p:nvPr>
            <p:ph idx="3" type="subTitle"/>
          </p:nvPr>
        </p:nvSpPr>
        <p:spPr>
          <a:xfrm>
            <a:off x="5664025" y="3629875"/>
            <a:ext cx="25086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388" name="Google Shape;388;p36"/>
          <p:cNvSpPr txBox="1"/>
          <p:nvPr>
            <p:ph idx="4" type="title"/>
          </p:nvPr>
        </p:nvSpPr>
        <p:spPr>
          <a:xfrm>
            <a:off x="1252726" y="1703625"/>
            <a:ext cx="2227200" cy="48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500"/>
              <a:buNone/>
              <a:defRPr sz="2000">
                <a:latin typeface="Kulim Park"/>
                <a:ea typeface="Kulim Park"/>
                <a:cs typeface="Kulim Park"/>
                <a:sym typeface="Kulim Park"/>
              </a:defRPr>
            </a:lvl1pPr>
            <a:lvl2pPr lvl="1" algn="r">
              <a:lnSpc>
                <a:spcPct val="100000"/>
              </a:lnSpc>
              <a:spcBef>
                <a:spcPts val="0"/>
              </a:spcBef>
              <a:spcAft>
                <a:spcPts val="0"/>
              </a:spcAft>
              <a:buSzPts val="2500"/>
              <a:buNone/>
              <a:defRPr sz="2500"/>
            </a:lvl2pPr>
            <a:lvl3pPr lvl="2" algn="r">
              <a:lnSpc>
                <a:spcPct val="100000"/>
              </a:lnSpc>
              <a:spcBef>
                <a:spcPts val="0"/>
              </a:spcBef>
              <a:spcAft>
                <a:spcPts val="0"/>
              </a:spcAft>
              <a:buSzPts val="2500"/>
              <a:buNone/>
              <a:defRPr sz="2500"/>
            </a:lvl3pPr>
            <a:lvl4pPr lvl="3" algn="r">
              <a:lnSpc>
                <a:spcPct val="100000"/>
              </a:lnSpc>
              <a:spcBef>
                <a:spcPts val="0"/>
              </a:spcBef>
              <a:spcAft>
                <a:spcPts val="0"/>
              </a:spcAft>
              <a:buSzPts val="2500"/>
              <a:buNone/>
              <a:defRPr sz="2500"/>
            </a:lvl4pPr>
            <a:lvl5pPr lvl="4" algn="r">
              <a:lnSpc>
                <a:spcPct val="100000"/>
              </a:lnSpc>
              <a:spcBef>
                <a:spcPts val="0"/>
              </a:spcBef>
              <a:spcAft>
                <a:spcPts val="0"/>
              </a:spcAft>
              <a:buSzPts val="2500"/>
              <a:buNone/>
              <a:defRPr sz="2500"/>
            </a:lvl5pPr>
            <a:lvl6pPr lvl="5" algn="r">
              <a:lnSpc>
                <a:spcPct val="100000"/>
              </a:lnSpc>
              <a:spcBef>
                <a:spcPts val="0"/>
              </a:spcBef>
              <a:spcAft>
                <a:spcPts val="0"/>
              </a:spcAft>
              <a:buSzPts val="2500"/>
              <a:buNone/>
              <a:defRPr sz="2500"/>
            </a:lvl6pPr>
            <a:lvl7pPr lvl="6" algn="r">
              <a:lnSpc>
                <a:spcPct val="100000"/>
              </a:lnSpc>
              <a:spcBef>
                <a:spcPts val="0"/>
              </a:spcBef>
              <a:spcAft>
                <a:spcPts val="0"/>
              </a:spcAft>
              <a:buSzPts val="2500"/>
              <a:buNone/>
              <a:defRPr sz="2500"/>
            </a:lvl7pPr>
            <a:lvl8pPr lvl="7" algn="r">
              <a:lnSpc>
                <a:spcPct val="100000"/>
              </a:lnSpc>
              <a:spcBef>
                <a:spcPts val="0"/>
              </a:spcBef>
              <a:spcAft>
                <a:spcPts val="0"/>
              </a:spcAft>
              <a:buSzPts val="2500"/>
              <a:buNone/>
              <a:defRPr sz="2500"/>
            </a:lvl8pPr>
            <a:lvl9pPr lvl="8" algn="r">
              <a:lnSpc>
                <a:spcPct val="100000"/>
              </a:lnSpc>
              <a:spcBef>
                <a:spcPts val="0"/>
              </a:spcBef>
              <a:spcAft>
                <a:spcPts val="0"/>
              </a:spcAft>
              <a:buSzPts val="2500"/>
              <a:buNone/>
              <a:defRPr sz="2500"/>
            </a:lvl9pPr>
          </a:lstStyle>
          <a:p/>
        </p:txBody>
      </p:sp>
      <p:sp>
        <p:nvSpPr>
          <p:cNvPr id="389" name="Google Shape;389;p36"/>
          <p:cNvSpPr txBox="1"/>
          <p:nvPr>
            <p:ph idx="5" type="subTitle"/>
          </p:nvPr>
        </p:nvSpPr>
        <p:spPr>
          <a:xfrm>
            <a:off x="971503" y="2135500"/>
            <a:ext cx="2508600" cy="661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atin typeface="Manrope"/>
                <a:ea typeface="Manrope"/>
                <a:cs typeface="Manrope"/>
                <a:sym typeface="Manrop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sp>
        <p:nvSpPr>
          <p:cNvPr id="390" name="Google Shape;390;p36"/>
          <p:cNvSpPr txBox="1"/>
          <p:nvPr>
            <p:ph idx="6" type="title"/>
          </p:nvPr>
        </p:nvSpPr>
        <p:spPr>
          <a:xfrm>
            <a:off x="1252726" y="3198000"/>
            <a:ext cx="2227200" cy="48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500"/>
              <a:buNone/>
              <a:defRPr sz="2000">
                <a:latin typeface="Kulim Park"/>
                <a:ea typeface="Kulim Park"/>
                <a:cs typeface="Kulim Park"/>
                <a:sym typeface="Kulim Park"/>
              </a:defRPr>
            </a:lvl1pPr>
            <a:lvl2pPr lvl="1" algn="r">
              <a:lnSpc>
                <a:spcPct val="100000"/>
              </a:lnSpc>
              <a:spcBef>
                <a:spcPts val="0"/>
              </a:spcBef>
              <a:spcAft>
                <a:spcPts val="0"/>
              </a:spcAft>
              <a:buSzPts val="2500"/>
              <a:buNone/>
              <a:defRPr sz="2500"/>
            </a:lvl2pPr>
            <a:lvl3pPr lvl="2" algn="r">
              <a:lnSpc>
                <a:spcPct val="100000"/>
              </a:lnSpc>
              <a:spcBef>
                <a:spcPts val="0"/>
              </a:spcBef>
              <a:spcAft>
                <a:spcPts val="0"/>
              </a:spcAft>
              <a:buSzPts val="2500"/>
              <a:buNone/>
              <a:defRPr sz="2500"/>
            </a:lvl3pPr>
            <a:lvl4pPr lvl="3" algn="r">
              <a:lnSpc>
                <a:spcPct val="100000"/>
              </a:lnSpc>
              <a:spcBef>
                <a:spcPts val="0"/>
              </a:spcBef>
              <a:spcAft>
                <a:spcPts val="0"/>
              </a:spcAft>
              <a:buSzPts val="2500"/>
              <a:buNone/>
              <a:defRPr sz="2500"/>
            </a:lvl4pPr>
            <a:lvl5pPr lvl="4" algn="r">
              <a:lnSpc>
                <a:spcPct val="100000"/>
              </a:lnSpc>
              <a:spcBef>
                <a:spcPts val="0"/>
              </a:spcBef>
              <a:spcAft>
                <a:spcPts val="0"/>
              </a:spcAft>
              <a:buSzPts val="2500"/>
              <a:buNone/>
              <a:defRPr sz="2500"/>
            </a:lvl5pPr>
            <a:lvl6pPr lvl="5" algn="r">
              <a:lnSpc>
                <a:spcPct val="100000"/>
              </a:lnSpc>
              <a:spcBef>
                <a:spcPts val="0"/>
              </a:spcBef>
              <a:spcAft>
                <a:spcPts val="0"/>
              </a:spcAft>
              <a:buSzPts val="2500"/>
              <a:buNone/>
              <a:defRPr sz="2500"/>
            </a:lvl6pPr>
            <a:lvl7pPr lvl="6" algn="r">
              <a:lnSpc>
                <a:spcPct val="100000"/>
              </a:lnSpc>
              <a:spcBef>
                <a:spcPts val="0"/>
              </a:spcBef>
              <a:spcAft>
                <a:spcPts val="0"/>
              </a:spcAft>
              <a:buSzPts val="2500"/>
              <a:buNone/>
              <a:defRPr sz="2500"/>
            </a:lvl7pPr>
            <a:lvl8pPr lvl="7" algn="r">
              <a:lnSpc>
                <a:spcPct val="100000"/>
              </a:lnSpc>
              <a:spcBef>
                <a:spcPts val="0"/>
              </a:spcBef>
              <a:spcAft>
                <a:spcPts val="0"/>
              </a:spcAft>
              <a:buSzPts val="2500"/>
              <a:buNone/>
              <a:defRPr sz="2500"/>
            </a:lvl8pPr>
            <a:lvl9pPr lvl="8" algn="r">
              <a:lnSpc>
                <a:spcPct val="100000"/>
              </a:lnSpc>
              <a:spcBef>
                <a:spcPts val="0"/>
              </a:spcBef>
              <a:spcAft>
                <a:spcPts val="0"/>
              </a:spcAft>
              <a:buSzPts val="2500"/>
              <a:buNone/>
              <a:defRPr sz="2500"/>
            </a:lvl9pPr>
          </a:lstStyle>
          <a:p/>
        </p:txBody>
      </p:sp>
      <p:sp>
        <p:nvSpPr>
          <p:cNvPr id="391" name="Google Shape;391;p36"/>
          <p:cNvSpPr txBox="1"/>
          <p:nvPr>
            <p:ph idx="7" type="subTitle"/>
          </p:nvPr>
        </p:nvSpPr>
        <p:spPr>
          <a:xfrm>
            <a:off x="971475" y="3629875"/>
            <a:ext cx="2508600" cy="661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atin typeface="Manrope"/>
                <a:ea typeface="Manrope"/>
                <a:cs typeface="Manrope"/>
                <a:sym typeface="Manrop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sp>
        <p:nvSpPr>
          <p:cNvPr id="392" name="Google Shape;392;p36"/>
          <p:cNvSpPr txBox="1"/>
          <p:nvPr>
            <p:ph idx="8"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93" name="Google Shape;393;p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394" name="Shape 394"/>
        <p:cNvGrpSpPr/>
        <p:nvPr/>
      </p:nvGrpSpPr>
      <p:grpSpPr>
        <a:xfrm>
          <a:off x="0" y="0"/>
          <a:ext cx="0" cy="0"/>
          <a:chOff x="0" y="0"/>
          <a:chExt cx="0" cy="0"/>
        </a:xfrm>
      </p:grpSpPr>
      <p:sp>
        <p:nvSpPr>
          <p:cNvPr id="395" name="Google Shape;395;p37"/>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7"/>
          <p:cNvSpPr/>
          <p:nvPr/>
        </p:nvSpPr>
        <p:spPr>
          <a:xfrm rot="-10285603">
            <a:off x="586952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7"/>
          <p:cNvSpPr txBox="1"/>
          <p:nvPr>
            <p:ph type="title"/>
          </p:nvPr>
        </p:nvSpPr>
        <p:spPr>
          <a:xfrm flipH="1">
            <a:off x="3993600" y="437700"/>
            <a:ext cx="4410900" cy="65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98" name="Google Shape;398;p37"/>
          <p:cNvSpPr txBox="1"/>
          <p:nvPr>
            <p:ph idx="2" type="title"/>
          </p:nvPr>
        </p:nvSpPr>
        <p:spPr>
          <a:xfrm>
            <a:off x="4157088" y="2211700"/>
            <a:ext cx="1454400" cy="929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399" name="Google Shape;399;p37"/>
          <p:cNvSpPr txBox="1"/>
          <p:nvPr>
            <p:ph idx="1" type="subTitle"/>
          </p:nvPr>
        </p:nvSpPr>
        <p:spPr>
          <a:xfrm>
            <a:off x="5964350" y="2211700"/>
            <a:ext cx="2440500" cy="92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00" name="Google Shape;400;p37"/>
          <p:cNvSpPr txBox="1"/>
          <p:nvPr>
            <p:ph idx="3" type="title"/>
          </p:nvPr>
        </p:nvSpPr>
        <p:spPr>
          <a:xfrm>
            <a:off x="4157088" y="3465525"/>
            <a:ext cx="1454400" cy="929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01" name="Google Shape;401;p37"/>
          <p:cNvSpPr txBox="1"/>
          <p:nvPr>
            <p:ph idx="4" type="subTitle"/>
          </p:nvPr>
        </p:nvSpPr>
        <p:spPr>
          <a:xfrm>
            <a:off x="5964350" y="3465525"/>
            <a:ext cx="2440500" cy="92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02" name="Google Shape;402;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4">
    <p:spTree>
      <p:nvGrpSpPr>
        <p:cNvPr id="403" name="Shape 403"/>
        <p:cNvGrpSpPr/>
        <p:nvPr/>
      </p:nvGrpSpPr>
      <p:grpSpPr>
        <a:xfrm>
          <a:off x="0" y="0"/>
          <a:ext cx="0" cy="0"/>
          <a:chOff x="0" y="0"/>
          <a:chExt cx="0" cy="0"/>
        </a:xfrm>
      </p:grpSpPr>
      <p:sp>
        <p:nvSpPr>
          <p:cNvPr id="404" name="Google Shape;404;p38"/>
          <p:cNvSpPr/>
          <p:nvPr/>
        </p:nvSpPr>
        <p:spPr>
          <a:xfrm rot="-4102360">
            <a:off x="4113422" y="47654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8"/>
          <p:cNvSpPr/>
          <p:nvPr/>
        </p:nvSpPr>
        <p:spPr>
          <a:xfrm flipH="1" rot="-813319">
            <a:off x="7043160" y="-160894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8"/>
          <p:cNvSpPr/>
          <p:nvPr/>
        </p:nvSpPr>
        <p:spPr>
          <a:xfrm rot="-3394465">
            <a:off x="-4084285" y="336016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8"/>
          <p:cNvSpPr/>
          <p:nvPr/>
        </p:nvSpPr>
        <p:spPr>
          <a:xfrm flipH="1" rot="10285603">
            <a:off x="-4881689" y="-150840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8"/>
          <p:cNvSpPr/>
          <p:nvPr/>
        </p:nvSpPr>
        <p:spPr>
          <a:xfrm flipH="1" rot="6738480">
            <a:off x="5484634" y="1473878"/>
            <a:ext cx="7826261" cy="287791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8"/>
          <p:cNvSpPr txBox="1"/>
          <p:nvPr>
            <p:ph type="title"/>
          </p:nvPr>
        </p:nvSpPr>
        <p:spPr>
          <a:xfrm>
            <a:off x="4633263" y="2692525"/>
            <a:ext cx="17886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10" name="Google Shape;410;p38"/>
          <p:cNvSpPr txBox="1"/>
          <p:nvPr>
            <p:ph idx="1" type="subTitle"/>
          </p:nvPr>
        </p:nvSpPr>
        <p:spPr>
          <a:xfrm>
            <a:off x="4633297" y="3124400"/>
            <a:ext cx="1788600" cy="84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11" name="Google Shape;411;p38"/>
          <p:cNvSpPr txBox="1"/>
          <p:nvPr>
            <p:ph idx="2" type="title"/>
          </p:nvPr>
        </p:nvSpPr>
        <p:spPr>
          <a:xfrm>
            <a:off x="6544613" y="2692525"/>
            <a:ext cx="17886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12" name="Google Shape;412;p38"/>
          <p:cNvSpPr txBox="1"/>
          <p:nvPr>
            <p:ph idx="3" type="subTitle"/>
          </p:nvPr>
        </p:nvSpPr>
        <p:spPr>
          <a:xfrm>
            <a:off x="6544625" y="3124400"/>
            <a:ext cx="1788600" cy="84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13" name="Google Shape;413;p38"/>
          <p:cNvSpPr txBox="1"/>
          <p:nvPr>
            <p:ph idx="4" type="title"/>
          </p:nvPr>
        </p:nvSpPr>
        <p:spPr>
          <a:xfrm>
            <a:off x="2721863" y="2692525"/>
            <a:ext cx="17886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r">
              <a:lnSpc>
                <a:spcPct val="100000"/>
              </a:lnSpc>
              <a:spcBef>
                <a:spcPts val="0"/>
              </a:spcBef>
              <a:spcAft>
                <a:spcPts val="0"/>
              </a:spcAft>
              <a:buSzPts val="2500"/>
              <a:buNone/>
              <a:defRPr sz="2500"/>
            </a:lvl2pPr>
            <a:lvl3pPr lvl="2" algn="r">
              <a:lnSpc>
                <a:spcPct val="100000"/>
              </a:lnSpc>
              <a:spcBef>
                <a:spcPts val="0"/>
              </a:spcBef>
              <a:spcAft>
                <a:spcPts val="0"/>
              </a:spcAft>
              <a:buSzPts val="2500"/>
              <a:buNone/>
              <a:defRPr sz="2500"/>
            </a:lvl3pPr>
            <a:lvl4pPr lvl="3" algn="r">
              <a:lnSpc>
                <a:spcPct val="100000"/>
              </a:lnSpc>
              <a:spcBef>
                <a:spcPts val="0"/>
              </a:spcBef>
              <a:spcAft>
                <a:spcPts val="0"/>
              </a:spcAft>
              <a:buSzPts val="2500"/>
              <a:buNone/>
              <a:defRPr sz="2500"/>
            </a:lvl4pPr>
            <a:lvl5pPr lvl="4" algn="r">
              <a:lnSpc>
                <a:spcPct val="100000"/>
              </a:lnSpc>
              <a:spcBef>
                <a:spcPts val="0"/>
              </a:spcBef>
              <a:spcAft>
                <a:spcPts val="0"/>
              </a:spcAft>
              <a:buSzPts val="2500"/>
              <a:buNone/>
              <a:defRPr sz="2500"/>
            </a:lvl5pPr>
            <a:lvl6pPr lvl="5" algn="r">
              <a:lnSpc>
                <a:spcPct val="100000"/>
              </a:lnSpc>
              <a:spcBef>
                <a:spcPts val="0"/>
              </a:spcBef>
              <a:spcAft>
                <a:spcPts val="0"/>
              </a:spcAft>
              <a:buSzPts val="2500"/>
              <a:buNone/>
              <a:defRPr sz="2500"/>
            </a:lvl6pPr>
            <a:lvl7pPr lvl="6" algn="r">
              <a:lnSpc>
                <a:spcPct val="100000"/>
              </a:lnSpc>
              <a:spcBef>
                <a:spcPts val="0"/>
              </a:spcBef>
              <a:spcAft>
                <a:spcPts val="0"/>
              </a:spcAft>
              <a:buSzPts val="2500"/>
              <a:buNone/>
              <a:defRPr sz="2500"/>
            </a:lvl7pPr>
            <a:lvl8pPr lvl="7" algn="r">
              <a:lnSpc>
                <a:spcPct val="100000"/>
              </a:lnSpc>
              <a:spcBef>
                <a:spcPts val="0"/>
              </a:spcBef>
              <a:spcAft>
                <a:spcPts val="0"/>
              </a:spcAft>
              <a:buSzPts val="2500"/>
              <a:buNone/>
              <a:defRPr sz="2500"/>
            </a:lvl8pPr>
            <a:lvl9pPr lvl="8" algn="r">
              <a:lnSpc>
                <a:spcPct val="100000"/>
              </a:lnSpc>
              <a:spcBef>
                <a:spcPts val="0"/>
              </a:spcBef>
              <a:spcAft>
                <a:spcPts val="0"/>
              </a:spcAft>
              <a:buSzPts val="2500"/>
              <a:buNone/>
              <a:defRPr sz="2500"/>
            </a:lvl9pPr>
          </a:lstStyle>
          <a:p/>
        </p:txBody>
      </p:sp>
      <p:sp>
        <p:nvSpPr>
          <p:cNvPr id="414" name="Google Shape;414;p38"/>
          <p:cNvSpPr txBox="1"/>
          <p:nvPr>
            <p:ph idx="5" type="subTitle"/>
          </p:nvPr>
        </p:nvSpPr>
        <p:spPr>
          <a:xfrm>
            <a:off x="2722019" y="3124400"/>
            <a:ext cx="1788600" cy="84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sp>
        <p:nvSpPr>
          <p:cNvPr id="415" name="Google Shape;415;p38"/>
          <p:cNvSpPr txBox="1"/>
          <p:nvPr>
            <p:ph idx="6" type="title"/>
          </p:nvPr>
        </p:nvSpPr>
        <p:spPr>
          <a:xfrm>
            <a:off x="810613" y="2692525"/>
            <a:ext cx="17886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r">
              <a:lnSpc>
                <a:spcPct val="100000"/>
              </a:lnSpc>
              <a:spcBef>
                <a:spcPts val="0"/>
              </a:spcBef>
              <a:spcAft>
                <a:spcPts val="0"/>
              </a:spcAft>
              <a:buSzPts val="2500"/>
              <a:buNone/>
              <a:defRPr sz="2500"/>
            </a:lvl2pPr>
            <a:lvl3pPr lvl="2" algn="r">
              <a:lnSpc>
                <a:spcPct val="100000"/>
              </a:lnSpc>
              <a:spcBef>
                <a:spcPts val="0"/>
              </a:spcBef>
              <a:spcAft>
                <a:spcPts val="0"/>
              </a:spcAft>
              <a:buSzPts val="2500"/>
              <a:buNone/>
              <a:defRPr sz="2500"/>
            </a:lvl3pPr>
            <a:lvl4pPr lvl="3" algn="r">
              <a:lnSpc>
                <a:spcPct val="100000"/>
              </a:lnSpc>
              <a:spcBef>
                <a:spcPts val="0"/>
              </a:spcBef>
              <a:spcAft>
                <a:spcPts val="0"/>
              </a:spcAft>
              <a:buSzPts val="2500"/>
              <a:buNone/>
              <a:defRPr sz="2500"/>
            </a:lvl4pPr>
            <a:lvl5pPr lvl="4" algn="r">
              <a:lnSpc>
                <a:spcPct val="100000"/>
              </a:lnSpc>
              <a:spcBef>
                <a:spcPts val="0"/>
              </a:spcBef>
              <a:spcAft>
                <a:spcPts val="0"/>
              </a:spcAft>
              <a:buSzPts val="2500"/>
              <a:buNone/>
              <a:defRPr sz="2500"/>
            </a:lvl5pPr>
            <a:lvl6pPr lvl="5" algn="r">
              <a:lnSpc>
                <a:spcPct val="100000"/>
              </a:lnSpc>
              <a:spcBef>
                <a:spcPts val="0"/>
              </a:spcBef>
              <a:spcAft>
                <a:spcPts val="0"/>
              </a:spcAft>
              <a:buSzPts val="2500"/>
              <a:buNone/>
              <a:defRPr sz="2500"/>
            </a:lvl6pPr>
            <a:lvl7pPr lvl="6" algn="r">
              <a:lnSpc>
                <a:spcPct val="100000"/>
              </a:lnSpc>
              <a:spcBef>
                <a:spcPts val="0"/>
              </a:spcBef>
              <a:spcAft>
                <a:spcPts val="0"/>
              </a:spcAft>
              <a:buSzPts val="2500"/>
              <a:buNone/>
              <a:defRPr sz="2500"/>
            </a:lvl7pPr>
            <a:lvl8pPr lvl="7" algn="r">
              <a:lnSpc>
                <a:spcPct val="100000"/>
              </a:lnSpc>
              <a:spcBef>
                <a:spcPts val="0"/>
              </a:spcBef>
              <a:spcAft>
                <a:spcPts val="0"/>
              </a:spcAft>
              <a:buSzPts val="2500"/>
              <a:buNone/>
              <a:defRPr sz="2500"/>
            </a:lvl8pPr>
            <a:lvl9pPr lvl="8" algn="r">
              <a:lnSpc>
                <a:spcPct val="100000"/>
              </a:lnSpc>
              <a:spcBef>
                <a:spcPts val="0"/>
              </a:spcBef>
              <a:spcAft>
                <a:spcPts val="0"/>
              </a:spcAft>
              <a:buSzPts val="2500"/>
              <a:buNone/>
              <a:defRPr sz="2500"/>
            </a:lvl9pPr>
          </a:lstStyle>
          <a:p/>
        </p:txBody>
      </p:sp>
      <p:sp>
        <p:nvSpPr>
          <p:cNvPr id="416" name="Google Shape;416;p38"/>
          <p:cNvSpPr txBox="1"/>
          <p:nvPr>
            <p:ph idx="7" type="subTitle"/>
          </p:nvPr>
        </p:nvSpPr>
        <p:spPr>
          <a:xfrm>
            <a:off x="810750" y="3124400"/>
            <a:ext cx="1788600" cy="84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sp>
        <p:nvSpPr>
          <p:cNvPr id="417" name="Google Shape;417;p38"/>
          <p:cNvSpPr txBox="1"/>
          <p:nvPr>
            <p:ph idx="8"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18" name="Google Shape;418;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19" name="Shape 419"/>
        <p:cNvGrpSpPr/>
        <p:nvPr/>
      </p:nvGrpSpPr>
      <p:grpSpPr>
        <a:xfrm>
          <a:off x="0" y="0"/>
          <a:ext cx="0" cy="0"/>
          <a:chOff x="0" y="0"/>
          <a:chExt cx="0" cy="0"/>
        </a:xfrm>
      </p:grpSpPr>
      <p:sp>
        <p:nvSpPr>
          <p:cNvPr id="420" name="Google Shape;420;p39"/>
          <p:cNvSpPr/>
          <p:nvPr/>
        </p:nvSpPr>
        <p:spPr>
          <a:xfrm rot="-10285629">
            <a:off x="6057524"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9"/>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9"/>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9"/>
          <p:cNvSpPr/>
          <p:nvPr/>
        </p:nvSpPr>
        <p:spPr>
          <a:xfrm rot="9405665">
            <a:off x="-5036390" y="19320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9"/>
          <p:cNvSpPr/>
          <p:nvPr/>
        </p:nvSpPr>
        <p:spPr>
          <a:xfrm rot="-1478505">
            <a:off x="-435239" y="-2304911"/>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9"/>
          <p:cNvSpPr/>
          <p:nvPr/>
        </p:nvSpPr>
        <p:spPr>
          <a:xfrm flipH="1" rot="9555841">
            <a:off x="80422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9"/>
          <p:cNvSpPr txBox="1"/>
          <p:nvPr>
            <p:ph type="title"/>
          </p:nvPr>
        </p:nvSpPr>
        <p:spPr>
          <a:xfrm>
            <a:off x="1465625" y="1627425"/>
            <a:ext cx="2746500" cy="4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27" name="Google Shape;427;p39"/>
          <p:cNvSpPr txBox="1"/>
          <p:nvPr>
            <p:ph idx="1" type="subTitle"/>
          </p:nvPr>
        </p:nvSpPr>
        <p:spPr>
          <a:xfrm>
            <a:off x="1465675" y="2087600"/>
            <a:ext cx="2746500" cy="46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28" name="Google Shape;428;p39"/>
          <p:cNvSpPr txBox="1"/>
          <p:nvPr>
            <p:ph idx="2" type="title"/>
          </p:nvPr>
        </p:nvSpPr>
        <p:spPr>
          <a:xfrm>
            <a:off x="1465625" y="2665450"/>
            <a:ext cx="2746500" cy="4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29" name="Google Shape;429;p39"/>
          <p:cNvSpPr txBox="1"/>
          <p:nvPr>
            <p:ph idx="3" type="subTitle"/>
          </p:nvPr>
        </p:nvSpPr>
        <p:spPr>
          <a:xfrm>
            <a:off x="1465675" y="3124625"/>
            <a:ext cx="2746500" cy="46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30" name="Google Shape;430;p39"/>
          <p:cNvSpPr txBox="1"/>
          <p:nvPr>
            <p:ph idx="4" type="title"/>
          </p:nvPr>
        </p:nvSpPr>
        <p:spPr>
          <a:xfrm>
            <a:off x="1465625" y="3703475"/>
            <a:ext cx="2746500" cy="4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31" name="Google Shape;431;p39"/>
          <p:cNvSpPr txBox="1"/>
          <p:nvPr>
            <p:ph idx="5" type="subTitle"/>
          </p:nvPr>
        </p:nvSpPr>
        <p:spPr>
          <a:xfrm>
            <a:off x="1465675" y="4162650"/>
            <a:ext cx="2746500" cy="46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32" name="Google Shape;432;p39"/>
          <p:cNvSpPr txBox="1"/>
          <p:nvPr>
            <p:ph idx="6" type="title"/>
          </p:nvPr>
        </p:nvSpPr>
        <p:spPr>
          <a:xfrm>
            <a:off x="5348850" y="1627425"/>
            <a:ext cx="2746500" cy="4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33" name="Google Shape;433;p39"/>
          <p:cNvSpPr txBox="1"/>
          <p:nvPr>
            <p:ph idx="7" type="subTitle"/>
          </p:nvPr>
        </p:nvSpPr>
        <p:spPr>
          <a:xfrm>
            <a:off x="5348900" y="2087600"/>
            <a:ext cx="2746500" cy="46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34" name="Google Shape;434;p39"/>
          <p:cNvSpPr txBox="1"/>
          <p:nvPr>
            <p:ph idx="8" type="title"/>
          </p:nvPr>
        </p:nvSpPr>
        <p:spPr>
          <a:xfrm>
            <a:off x="5348850" y="2665450"/>
            <a:ext cx="2746500" cy="4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35" name="Google Shape;435;p39"/>
          <p:cNvSpPr txBox="1"/>
          <p:nvPr>
            <p:ph idx="9" type="subTitle"/>
          </p:nvPr>
        </p:nvSpPr>
        <p:spPr>
          <a:xfrm>
            <a:off x="5348900" y="3124625"/>
            <a:ext cx="2746500" cy="46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36" name="Google Shape;436;p39"/>
          <p:cNvSpPr txBox="1"/>
          <p:nvPr>
            <p:ph idx="13" type="title"/>
          </p:nvPr>
        </p:nvSpPr>
        <p:spPr>
          <a:xfrm>
            <a:off x="5348850" y="3703475"/>
            <a:ext cx="2746500" cy="4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37" name="Google Shape;437;p39"/>
          <p:cNvSpPr txBox="1"/>
          <p:nvPr>
            <p:ph idx="14" type="subTitle"/>
          </p:nvPr>
        </p:nvSpPr>
        <p:spPr>
          <a:xfrm>
            <a:off x="5348900" y="4162650"/>
            <a:ext cx="2746500" cy="46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38" name="Google Shape;438;p39"/>
          <p:cNvSpPr txBox="1"/>
          <p:nvPr>
            <p:ph idx="15"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39" name="Google Shape;439;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27">
    <p:spTree>
      <p:nvGrpSpPr>
        <p:cNvPr id="440" name="Shape 440"/>
        <p:cNvGrpSpPr/>
        <p:nvPr/>
      </p:nvGrpSpPr>
      <p:grpSpPr>
        <a:xfrm>
          <a:off x="0" y="0"/>
          <a:ext cx="0" cy="0"/>
          <a:chOff x="0" y="0"/>
          <a:chExt cx="0" cy="0"/>
        </a:xfrm>
      </p:grpSpPr>
      <p:sp>
        <p:nvSpPr>
          <p:cNvPr id="441" name="Google Shape;441;p40"/>
          <p:cNvSpPr/>
          <p:nvPr/>
        </p:nvSpPr>
        <p:spPr>
          <a:xfrm rot="-9339447">
            <a:off x="6847042" y="29704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40"/>
          <p:cNvSpPr/>
          <p:nvPr/>
        </p:nvSpPr>
        <p:spPr>
          <a:xfrm flipH="1" rot="10285603">
            <a:off x="-5277715" y="-246410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40"/>
          <p:cNvSpPr/>
          <p:nvPr/>
        </p:nvSpPr>
        <p:spPr>
          <a:xfrm flipH="1" rot="-649785">
            <a:off x="-4089159" y="1056050"/>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40"/>
          <p:cNvSpPr/>
          <p:nvPr/>
        </p:nvSpPr>
        <p:spPr>
          <a:xfrm flipH="1" rot="-813319">
            <a:off x="7695609" y="-35221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40"/>
          <p:cNvSpPr/>
          <p:nvPr/>
        </p:nvSpPr>
        <p:spPr>
          <a:xfrm flipH="1" rot="-9089871">
            <a:off x="-5596635"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0"/>
          <p:cNvSpPr/>
          <p:nvPr/>
        </p:nvSpPr>
        <p:spPr>
          <a:xfrm flipH="1" rot="1476017">
            <a:off x="6812373" y="775527"/>
            <a:ext cx="7826071"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40"/>
          <p:cNvSpPr txBox="1"/>
          <p:nvPr>
            <p:ph type="title"/>
          </p:nvPr>
        </p:nvSpPr>
        <p:spPr>
          <a:xfrm>
            <a:off x="1242888" y="1932225"/>
            <a:ext cx="18747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48" name="Google Shape;448;p40"/>
          <p:cNvSpPr txBox="1"/>
          <p:nvPr>
            <p:ph idx="1" type="subTitle"/>
          </p:nvPr>
        </p:nvSpPr>
        <p:spPr>
          <a:xfrm>
            <a:off x="1242930" y="2287900"/>
            <a:ext cx="18747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49" name="Google Shape;449;p40"/>
          <p:cNvSpPr txBox="1"/>
          <p:nvPr>
            <p:ph idx="2" type="title"/>
          </p:nvPr>
        </p:nvSpPr>
        <p:spPr>
          <a:xfrm>
            <a:off x="1242889" y="3588576"/>
            <a:ext cx="18747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50" name="Google Shape;450;p40"/>
          <p:cNvSpPr txBox="1"/>
          <p:nvPr>
            <p:ph idx="3" type="subTitle"/>
          </p:nvPr>
        </p:nvSpPr>
        <p:spPr>
          <a:xfrm>
            <a:off x="1242909" y="3944251"/>
            <a:ext cx="18747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51" name="Google Shape;451;p40"/>
          <p:cNvSpPr txBox="1"/>
          <p:nvPr>
            <p:ph idx="4" type="title"/>
          </p:nvPr>
        </p:nvSpPr>
        <p:spPr>
          <a:xfrm>
            <a:off x="3973163" y="1932225"/>
            <a:ext cx="18747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52" name="Google Shape;452;p40"/>
          <p:cNvSpPr txBox="1"/>
          <p:nvPr>
            <p:ph idx="5" type="subTitle"/>
          </p:nvPr>
        </p:nvSpPr>
        <p:spPr>
          <a:xfrm>
            <a:off x="3973205" y="2287900"/>
            <a:ext cx="18747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53" name="Google Shape;453;p40"/>
          <p:cNvSpPr txBox="1"/>
          <p:nvPr>
            <p:ph idx="6" type="title"/>
          </p:nvPr>
        </p:nvSpPr>
        <p:spPr>
          <a:xfrm>
            <a:off x="3973164" y="3588576"/>
            <a:ext cx="18747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54" name="Google Shape;454;p40"/>
          <p:cNvSpPr txBox="1"/>
          <p:nvPr>
            <p:ph idx="7" type="subTitle"/>
          </p:nvPr>
        </p:nvSpPr>
        <p:spPr>
          <a:xfrm>
            <a:off x="3973184" y="3944251"/>
            <a:ext cx="18747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55" name="Google Shape;455;p40"/>
          <p:cNvSpPr txBox="1"/>
          <p:nvPr>
            <p:ph idx="8" type="title"/>
          </p:nvPr>
        </p:nvSpPr>
        <p:spPr>
          <a:xfrm>
            <a:off x="6703489" y="1932225"/>
            <a:ext cx="18747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56" name="Google Shape;456;p40"/>
          <p:cNvSpPr txBox="1"/>
          <p:nvPr>
            <p:ph idx="9" type="subTitle"/>
          </p:nvPr>
        </p:nvSpPr>
        <p:spPr>
          <a:xfrm>
            <a:off x="6703530" y="2287900"/>
            <a:ext cx="18747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57" name="Google Shape;457;p40"/>
          <p:cNvSpPr txBox="1"/>
          <p:nvPr>
            <p:ph idx="13" type="title"/>
          </p:nvPr>
        </p:nvSpPr>
        <p:spPr>
          <a:xfrm>
            <a:off x="6703489" y="3588576"/>
            <a:ext cx="18747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58" name="Google Shape;458;p40"/>
          <p:cNvSpPr txBox="1"/>
          <p:nvPr>
            <p:ph idx="14" type="subTitle"/>
          </p:nvPr>
        </p:nvSpPr>
        <p:spPr>
          <a:xfrm>
            <a:off x="6703509" y="3944251"/>
            <a:ext cx="18747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59" name="Google Shape;459;p40"/>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60" name="Google Shape;460;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5"/>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
          <p:cNvSpPr/>
          <p:nvPr/>
        </p:nvSpPr>
        <p:spPr>
          <a:xfrm>
            <a:off x="5867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
          <p:cNvSpPr/>
          <p:nvPr/>
        </p:nvSpPr>
        <p:spPr>
          <a:xfrm rot="3952094">
            <a:off x="497883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5"/>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5"/>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
          <p:cNvSpPr/>
          <p:nvPr/>
        </p:nvSpPr>
        <p:spPr>
          <a:xfrm rot="-7426355">
            <a:off x="-555754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2" name="Google Shape;52;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61" name="Shape 461"/>
        <p:cNvGrpSpPr/>
        <p:nvPr/>
      </p:nvGrpSpPr>
      <p:grpSpPr>
        <a:xfrm>
          <a:off x="0" y="0"/>
          <a:ext cx="0" cy="0"/>
          <a:chOff x="0" y="0"/>
          <a:chExt cx="0" cy="0"/>
        </a:xfrm>
      </p:grpSpPr>
      <p:sp>
        <p:nvSpPr>
          <p:cNvPr id="462" name="Google Shape;462;p41"/>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41"/>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41"/>
          <p:cNvSpPr/>
          <p:nvPr/>
        </p:nvSpPr>
        <p:spPr>
          <a:xfrm>
            <a:off x="531517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1"/>
          <p:cNvSpPr/>
          <p:nvPr/>
        </p:nvSpPr>
        <p:spPr>
          <a:xfrm rot="3406877">
            <a:off x="3098060" y="-32126"/>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1"/>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1"/>
          <p:cNvSpPr/>
          <p:nvPr/>
        </p:nvSpPr>
        <p:spPr>
          <a:xfrm rot="-10285603">
            <a:off x="-4701904" y="288969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41"/>
          <p:cNvSpPr txBox="1"/>
          <p:nvPr>
            <p:ph type="title"/>
          </p:nvPr>
        </p:nvSpPr>
        <p:spPr>
          <a:xfrm>
            <a:off x="723300" y="751975"/>
            <a:ext cx="4696800" cy="1323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sz="73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69" name="Google Shape;469;p41"/>
          <p:cNvSpPr txBox="1"/>
          <p:nvPr>
            <p:ph idx="1" type="subTitle"/>
          </p:nvPr>
        </p:nvSpPr>
        <p:spPr>
          <a:xfrm>
            <a:off x="723300" y="2038177"/>
            <a:ext cx="4696800" cy="50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PT Sans"/>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Font typeface="PT Sans"/>
              <a:buNone/>
              <a:defRPr>
                <a:latin typeface="PT Sans"/>
                <a:ea typeface="PT Sans"/>
                <a:cs typeface="PT Sans"/>
                <a:sym typeface="PT Sans"/>
              </a:defRPr>
            </a:lvl4pPr>
            <a:lvl5pPr lvl="4" algn="l">
              <a:lnSpc>
                <a:spcPct val="100000"/>
              </a:lnSpc>
              <a:spcBef>
                <a:spcPts val="0"/>
              </a:spcBef>
              <a:spcAft>
                <a:spcPts val="0"/>
              </a:spcAft>
              <a:buSzPts val="1600"/>
              <a:buFont typeface="PT Sans"/>
              <a:buNone/>
              <a:defRPr>
                <a:latin typeface="PT Sans"/>
                <a:ea typeface="PT Sans"/>
                <a:cs typeface="PT Sans"/>
                <a:sym typeface="PT Sans"/>
              </a:defRPr>
            </a:lvl5pPr>
            <a:lvl6pPr lvl="5" algn="l">
              <a:lnSpc>
                <a:spcPct val="100000"/>
              </a:lnSpc>
              <a:spcBef>
                <a:spcPts val="0"/>
              </a:spcBef>
              <a:spcAft>
                <a:spcPts val="0"/>
              </a:spcAft>
              <a:buSzPts val="1600"/>
              <a:buFont typeface="PT Sans"/>
              <a:buNone/>
              <a:defRPr>
                <a:latin typeface="PT Sans"/>
                <a:ea typeface="PT Sans"/>
                <a:cs typeface="PT Sans"/>
                <a:sym typeface="PT Sans"/>
              </a:defRPr>
            </a:lvl6pPr>
            <a:lvl7pPr lvl="6" algn="l">
              <a:lnSpc>
                <a:spcPct val="100000"/>
              </a:lnSpc>
              <a:spcBef>
                <a:spcPts val="0"/>
              </a:spcBef>
              <a:spcAft>
                <a:spcPts val="0"/>
              </a:spcAft>
              <a:buSzPts val="1600"/>
              <a:buFont typeface="PT Sans"/>
              <a:buNone/>
              <a:defRPr>
                <a:latin typeface="PT Sans"/>
                <a:ea typeface="PT Sans"/>
                <a:cs typeface="PT Sans"/>
                <a:sym typeface="PT Sans"/>
              </a:defRPr>
            </a:lvl7pPr>
            <a:lvl8pPr lvl="7" algn="l">
              <a:lnSpc>
                <a:spcPct val="100000"/>
              </a:lnSpc>
              <a:spcBef>
                <a:spcPts val="0"/>
              </a:spcBef>
              <a:spcAft>
                <a:spcPts val="0"/>
              </a:spcAft>
              <a:buSzPts val="1600"/>
              <a:buFont typeface="PT Sans"/>
              <a:buNone/>
              <a:defRPr>
                <a:latin typeface="PT Sans"/>
                <a:ea typeface="PT Sans"/>
                <a:cs typeface="PT Sans"/>
                <a:sym typeface="PT Sans"/>
              </a:defRPr>
            </a:lvl8pPr>
            <a:lvl9pPr lvl="8" algn="l">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470" name="Google Shape;470;p41"/>
          <p:cNvSpPr txBox="1"/>
          <p:nvPr>
            <p:ph idx="2" type="title"/>
          </p:nvPr>
        </p:nvSpPr>
        <p:spPr>
          <a:xfrm>
            <a:off x="723300" y="2598825"/>
            <a:ext cx="4696800" cy="1323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sz="73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71" name="Google Shape;471;p41"/>
          <p:cNvSpPr txBox="1"/>
          <p:nvPr>
            <p:ph idx="3" type="subTitle"/>
          </p:nvPr>
        </p:nvSpPr>
        <p:spPr>
          <a:xfrm>
            <a:off x="723300" y="3889928"/>
            <a:ext cx="4696800" cy="50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PT Sans"/>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Font typeface="PT Sans"/>
              <a:buNone/>
              <a:defRPr>
                <a:latin typeface="PT Sans"/>
                <a:ea typeface="PT Sans"/>
                <a:cs typeface="PT Sans"/>
                <a:sym typeface="PT Sans"/>
              </a:defRPr>
            </a:lvl4pPr>
            <a:lvl5pPr lvl="4" algn="l">
              <a:lnSpc>
                <a:spcPct val="100000"/>
              </a:lnSpc>
              <a:spcBef>
                <a:spcPts val="0"/>
              </a:spcBef>
              <a:spcAft>
                <a:spcPts val="0"/>
              </a:spcAft>
              <a:buSzPts val="1600"/>
              <a:buFont typeface="PT Sans"/>
              <a:buNone/>
              <a:defRPr>
                <a:latin typeface="PT Sans"/>
                <a:ea typeface="PT Sans"/>
                <a:cs typeface="PT Sans"/>
                <a:sym typeface="PT Sans"/>
              </a:defRPr>
            </a:lvl5pPr>
            <a:lvl6pPr lvl="5" algn="l">
              <a:lnSpc>
                <a:spcPct val="100000"/>
              </a:lnSpc>
              <a:spcBef>
                <a:spcPts val="0"/>
              </a:spcBef>
              <a:spcAft>
                <a:spcPts val="0"/>
              </a:spcAft>
              <a:buSzPts val="1600"/>
              <a:buFont typeface="PT Sans"/>
              <a:buNone/>
              <a:defRPr>
                <a:latin typeface="PT Sans"/>
                <a:ea typeface="PT Sans"/>
                <a:cs typeface="PT Sans"/>
                <a:sym typeface="PT Sans"/>
              </a:defRPr>
            </a:lvl6pPr>
            <a:lvl7pPr lvl="6" algn="l">
              <a:lnSpc>
                <a:spcPct val="100000"/>
              </a:lnSpc>
              <a:spcBef>
                <a:spcPts val="0"/>
              </a:spcBef>
              <a:spcAft>
                <a:spcPts val="0"/>
              </a:spcAft>
              <a:buSzPts val="1600"/>
              <a:buFont typeface="PT Sans"/>
              <a:buNone/>
              <a:defRPr>
                <a:latin typeface="PT Sans"/>
                <a:ea typeface="PT Sans"/>
                <a:cs typeface="PT Sans"/>
                <a:sym typeface="PT Sans"/>
              </a:defRPr>
            </a:lvl7pPr>
            <a:lvl8pPr lvl="7" algn="l">
              <a:lnSpc>
                <a:spcPct val="100000"/>
              </a:lnSpc>
              <a:spcBef>
                <a:spcPts val="0"/>
              </a:spcBef>
              <a:spcAft>
                <a:spcPts val="0"/>
              </a:spcAft>
              <a:buSzPts val="1600"/>
              <a:buFont typeface="PT Sans"/>
              <a:buNone/>
              <a:defRPr>
                <a:latin typeface="PT Sans"/>
                <a:ea typeface="PT Sans"/>
                <a:cs typeface="PT Sans"/>
                <a:sym typeface="PT Sans"/>
              </a:defRPr>
            </a:lvl8pPr>
            <a:lvl9pPr lvl="8" algn="l">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472" name="Google Shape;472;p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9">
    <p:spTree>
      <p:nvGrpSpPr>
        <p:cNvPr id="473" name="Shape 473"/>
        <p:cNvGrpSpPr/>
        <p:nvPr/>
      </p:nvGrpSpPr>
      <p:grpSpPr>
        <a:xfrm>
          <a:off x="0" y="0"/>
          <a:ext cx="0" cy="0"/>
          <a:chOff x="0" y="0"/>
          <a:chExt cx="0" cy="0"/>
        </a:xfrm>
      </p:grpSpPr>
      <p:sp>
        <p:nvSpPr>
          <p:cNvPr id="474" name="Google Shape;474;p42"/>
          <p:cNvSpPr/>
          <p:nvPr/>
        </p:nvSpPr>
        <p:spPr>
          <a:xfrm flipH="1" rot="-813319">
            <a:off x="4461871" y="-38204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2"/>
          <p:cNvSpPr/>
          <p:nvPr/>
        </p:nvSpPr>
        <p:spPr>
          <a:xfrm rot="-3394465">
            <a:off x="-4415599"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2"/>
          <p:cNvSpPr/>
          <p:nvPr/>
        </p:nvSpPr>
        <p:spPr>
          <a:xfrm flipH="1">
            <a:off x="-3718816" y="-232974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2"/>
          <p:cNvSpPr/>
          <p:nvPr/>
        </p:nvSpPr>
        <p:spPr>
          <a:xfrm flipH="1" rot="-3406877">
            <a:off x="4741603" y="2701799"/>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2"/>
          <p:cNvSpPr/>
          <p:nvPr/>
        </p:nvSpPr>
        <p:spPr>
          <a:xfrm rot="649760">
            <a:off x="-3160798" y="3729042"/>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2"/>
          <p:cNvSpPr/>
          <p:nvPr/>
        </p:nvSpPr>
        <p:spPr>
          <a:xfrm flipH="1" rot="10285603">
            <a:off x="4594972" y="288969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2"/>
          <p:cNvSpPr txBox="1"/>
          <p:nvPr>
            <p:ph type="title"/>
          </p:nvPr>
        </p:nvSpPr>
        <p:spPr>
          <a:xfrm>
            <a:off x="2223600" y="539500"/>
            <a:ext cx="4696800" cy="85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81" name="Google Shape;481;p42"/>
          <p:cNvSpPr txBox="1"/>
          <p:nvPr>
            <p:ph idx="1" type="subTitle"/>
          </p:nvPr>
        </p:nvSpPr>
        <p:spPr>
          <a:xfrm>
            <a:off x="2223600" y="1437838"/>
            <a:ext cx="4696800" cy="34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PT Sans"/>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Font typeface="PT Sans"/>
              <a:buNone/>
              <a:defRPr>
                <a:latin typeface="PT Sans"/>
                <a:ea typeface="PT Sans"/>
                <a:cs typeface="PT Sans"/>
                <a:sym typeface="PT Sans"/>
              </a:defRPr>
            </a:lvl4pPr>
            <a:lvl5pPr lvl="4" algn="ctr">
              <a:lnSpc>
                <a:spcPct val="100000"/>
              </a:lnSpc>
              <a:spcBef>
                <a:spcPts val="0"/>
              </a:spcBef>
              <a:spcAft>
                <a:spcPts val="0"/>
              </a:spcAft>
              <a:buSzPts val="1600"/>
              <a:buFont typeface="PT Sans"/>
              <a:buNone/>
              <a:defRPr>
                <a:latin typeface="PT Sans"/>
                <a:ea typeface="PT Sans"/>
                <a:cs typeface="PT Sans"/>
                <a:sym typeface="PT Sans"/>
              </a:defRPr>
            </a:lvl5pPr>
            <a:lvl6pPr lvl="5" algn="ctr">
              <a:lnSpc>
                <a:spcPct val="100000"/>
              </a:lnSpc>
              <a:spcBef>
                <a:spcPts val="0"/>
              </a:spcBef>
              <a:spcAft>
                <a:spcPts val="0"/>
              </a:spcAft>
              <a:buSzPts val="1600"/>
              <a:buFont typeface="PT Sans"/>
              <a:buNone/>
              <a:defRPr>
                <a:latin typeface="PT Sans"/>
                <a:ea typeface="PT Sans"/>
                <a:cs typeface="PT Sans"/>
                <a:sym typeface="PT Sans"/>
              </a:defRPr>
            </a:lvl6pPr>
            <a:lvl7pPr lvl="6" algn="ctr">
              <a:lnSpc>
                <a:spcPct val="100000"/>
              </a:lnSpc>
              <a:spcBef>
                <a:spcPts val="0"/>
              </a:spcBef>
              <a:spcAft>
                <a:spcPts val="0"/>
              </a:spcAft>
              <a:buSzPts val="1600"/>
              <a:buFont typeface="PT Sans"/>
              <a:buNone/>
              <a:defRPr>
                <a:latin typeface="PT Sans"/>
                <a:ea typeface="PT Sans"/>
                <a:cs typeface="PT Sans"/>
                <a:sym typeface="PT Sans"/>
              </a:defRPr>
            </a:lvl7pPr>
            <a:lvl8pPr lvl="7" algn="ctr">
              <a:lnSpc>
                <a:spcPct val="100000"/>
              </a:lnSpc>
              <a:spcBef>
                <a:spcPts val="0"/>
              </a:spcBef>
              <a:spcAft>
                <a:spcPts val="0"/>
              </a:spcAft>
              <a:buSzPts val="1600"/>
              <a:buFont typeface="PT Sans"/>
              <a:buNone/>
              <a:defRPr>
                <a:latin typeface="PT Sans"/>
                <a:ea typeface="PT Sans"/>
                <a:cs typeface="PT Sans"/>
                <a:sym typeface="PT Sans"/>
              </a:defRPr>
            </a:lvl8pPr>
            <a:lvl9pPr lvl="8"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482" name="Google Shape;482;p42"/>
          <p:cNvSpPr txBox="1"/>
          <p:nvPr>
            <p:ph idx="2" type="title"/>
          </p:nvPr>
        </p:nvSpPr>
        <p:spPr>
          <a:xfrm>
            <a:off x="2223600" y="3354350"/>
            <a:ext cx="4696800" cy="85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83" name="Google Shape;483;p42"/>
          <p:cNvSpPr txBox="1"/>
          <p:nvPr>
            <p:ph idx="3" type="subTitle"/>
          </p:nvPr>
        </p:nvSpPr>
        <p:spPr>
          <a:xfrm>
            <a:off x="2223600" y="4257426"/>
            <a:ext cx="4696800" cy="34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PT Sans"/>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Font typeface="PT Sans"/>
              <a:buNone/>
              <a:defRPr>
                <a:latin typeface="PT Sans"/>
                <a:ea typeface="PT Sans"/>
                <a:cs typeface="PT Sans"/>
                <a:sym typeface="PT Sans"/>
              </a:defRPr>
            </a:lvl4pPr>
            <a:lvl5pPr lvl="4" algn="ctr">
              <a:lnSpc>
                <a:spcPct val="100000"/>
              </a:lnSpc>
              <a:spcBef>
                <a:spcPts val="0"/>
              </a:spcBef>
              <a:spcAft>
                <a:spcPts val="0"/>
              </a:spcAft>
              <a:buSzPts val="1600"/>
              <a:buFont typeface="PT Sans"/>
              <a:buNone/>
              <a:defRPr>
                <a:latin typeface="PT Sans"/>
                <a:ea typeface="PT Sans"/>
                <a:cs typeface="PT Sans"/>
                <a:sym typeface="PT Sans"/>
              </a:defRPr>
            </a:lvl5pPr>
            <a:lvl6pPr lvl="5" algn="ctr">
              <a:lnSpc>
                <a:spcPct val="100000"/>
              </a:lnSpc>
              <a:spcBef>
                <a:spcPts val="0"/>
              </a:spcBef>
              <a:spcAft>
                <a:spcPts val="0"/>
              </a:spcAft>
              <a:buSzPts val="1600"/>
              <a:buFont typeface="PT Sans"/>
              <a:buNone/>
              <a:defRPr>
                <a:latin typeface="PT Sans"/>
                <a:ea typeface="PT Sans"/>
                <a:cs typeface="PT Sans"/>
                <a:sym typeface="PT Sans"/>
              </a:defRPr>
            </a:lvl6pPr>
            <a:lvl7pPr lvl="6" algn="ctr">
              <a:lnSpc>
                <a:spcPct val="100000"/>
              </a:lnSpc>
              <a:spcBef>
                <a:spcPts val="0"/>
              </a:spcBef>
              <a:spcAft>
                <a:spcPts val="0"/>
              </a:spcAft>
              <a:buSzPts val="1600"/>
              <a:buFont typeface="PT Sans"/>
              <a:buNone/>
              <a:defRPr>
                <a:latin typeface="PT Sans"/>
                <a:ea typeface="PT Sans"/>
                <a:cs typeface="PT Sans"/>
                <a:sym typeface="PT Sans"/>
              </a:defRPr>
            </a:lvl7pPr>
            <a:lvl8pPr lvl="7" algn="ctr">
              <a:lnSpc>
                <a:spcPct val="100000"/>
              </a:lnSpc>
              <a:spcBef>
                <a:spcPts val="0"/>
              </a:spcBef>
              <a:spcAft>
                <a:spcPts val="0"/>
              </a:spcAft>
              <a:buSzPts val="1600"/>
              <a:buFont typeface="PT Sans"/>
              <a:buNone/>
              <a:defRPr>
                <a:latin typeface="PT Sans"/>
                <a:ea typeface="PT Sans"/>
                <a:cs typeface="PT Sans"/>
                <a:sym typeface="PT Sans"/>
              </a:defRPr>
            </a:lvl8pPr>
            <a:lvl9pPr lvl="8"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484" name="Google Shape;484;p42"/>
          <p:cNvSpPr txBox="1"/>
          <p:nvPr>
            <p:ph idx="4" type="title"/>
          </p:nvPr>
        </p:nvSpPr>
        <p:spPr>
          <a:xfrm>
            <a:off x="2223600" y="1944550"/>
            <a:ext cx="4696800" cy="85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85" name="Google Shape;485;p42"/>
          <p:cNvSpPr txBox="1"/>
          <p:nvPr>
            <p:ph idx="5" type="subTitle"/>
          </p:nvPr>
        </p:nvSpPr>
        <p:spPr>
          <a:xfrm>
            <a:off x="2223600" y="2847626"/>
            <a:ext cx="4696800" cy="34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PT Sans"/>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Font typeface="PT Sans"/>
              <a:buNone/>
              <a:defRPr>
                <a:latin typeface="PT Sans"/>
                <a:ea typeface="PT Sans"/>
                <a:cs typeface="PT Sans"/>
                <a:sym typeface="PT Sans"/>
              </a:defRPr>
            </a:lvl4pPr>
            <a:lvl5pPr lvl="4" algn="ctr">
              <a:lnSpc>
                <a:spcPct val="100000"/>
              </a:lnSpc>
              <a:spcBef>
                <a:spcPts val="0"/>
              </a:spcBef>
              <a:spcAft>
                <a:spcPts val="0"/>
              </a:spcAft>
              <a:buSzPts val="1600"/>
              <a:buFont typeface="PT Sans"/>
              <a:buNone/>
              <a:defRPr>
                <a:latin typeface="PT Sans"/>
                <a:ea typeface="PT Sans"/>
                <a:cs typeface="PT Sans"/>
                <a:sym typeface="PT Sans"/>
              </a:defRPr>
            </a:lvl5pPr>
            <a:lvl6pPr lvl="5" algn="ctr">
              <a:lnSpc>
                <a:spcPct val="100000"/>
              </a:lnSpc>
              <a:spcBef>
                <a:spcPts val="0"/>
              </a:spcBef>
              <a:spcAft>
                <a:spcPts val="0"/>
              </a:spcAft>
              <a:buSzPts val="1600"/>
              <a:buFont typeface="PT Sans"/>
              <a:buNone/>
              <a:defRPr>
                <a:latin typeface="PT Sans"/>
                <a:ea typeface="PT Sans"/>
                <a:cs typeface="PT Sans"/>
                <a:sym typeface="PT Sans"/>
              </a:defRPr>
            </a:lvl6pPr>
            <a:lvl7pPr lvl="6" algn="ctr">
              <a:lnSpc>
                <a:spcPct val="100000"/>
              </a:lnSpc>
              <a:spcBef>
                <a:spcPts val="0"/>
              </a:spcBef>
              <a:spcAft>
                <a:spcPts val="0"/>
              </a:spcAft>
              <a:buSzPts val="1600"/>
              <a:buFont typeface="PT Sans"/>
              <a:buNone/>
              <a:defRPr>
                <a:latin typeface="PT Sans"/>
                <a:ea typeface="PT Sans"/>
                <a:cs typeface="PT Sans"/>
                <a:sym typeface="PT Sans"/>
              </a:defRPr>
            </a:lvl7pPr>
            <a:lvl8pPr lvl="7" algn="ctr">
              <a:lnSpc>
                <a:spcPct val="100000"/>
              </a:lnSpc>
              <a:spcBef>
                <a:spcPts val="0"/>
              </a:spcBef>
              <a:spcAft>
                <a:spcPts val="0"/>
              </a:spcAft>
              <a:buSzPts val="1600"/>
              <a:buFont typeface="PT Sans"/>
              <a:buNone/>
              <a:defRPr>
                <a:latin typeface="PT Sans"/>
                <a:ea typeface="PT Sans"/>
                <a:cs typeface="PT Sans"/>
                <a:sym typeface="PT Sans"/>
              </a:defRPr>
            </a:lvl8pPr>
            <a:lvl9pPr lvl="8"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486" name="Google Shape;486;p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8_1">
    <p:spTree>
      <p:nvGrpSpPr>
        <p:cNvPr id="487" name="Shape 487"/>
        <p:cNvGrpSpPr/>
        <p:nvPr/>
      </p:nvGrpSpPr>
      <p:grpSpPr>
        <a:xfrm>
          <a:off x="0" y="0"/>
          <a:ext cx="0" cy="0"/>
          <a:chOff x="0" y="0"/>
          <a:chExt cx="0" cy="0"/>
        </a:xfrm>
      </p:grpSpPr>
      <p:sp>
        <p:nvSpPr>
          <p:cNvPr id="488" name="Google Shape;488;p43"/>
          <p:cNvSpPr/>
          <p:nvPr/>
        </p:nvSpPr>
        <p:spPr>
          <a:xfrm rot="-3394465">
            <a:off x="-2929870"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3"/>
          <p:cNvSpPr/>
          <p:nvPr/>
        </p:nvSpPr>
        <p:spPr>
          <a:xfrm flipH="1">
            <a:off x="-4081962"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3"/>
          <p:cNvSpPr/>
          <p:nvPr/>
        </p:nvSpPr>
        <p:spPr>
          <a:xfrm flipH="1" rot="-3952094">
            <a:off x="-395440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43"/>
          <p:cNvSpPr/>
          <p:nvPr/>
        </p:nvSpPr>
        <p:spPr>
          <a:xfrm rot="649760">
            <a:off x="-3199069"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43"/>
          <p:cNvSpPr/>
          <p:nvPr/>
        </p:nvSpPr>
        <p:spPr>
          <a:xfrm flipH="1" rot="-813319">
            <a:off x="4926200"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3"/>
          <p:cNvSpPr/>
          <p:nvPr/>
        </p:nvSpPr>
        <p:spPr>
          <a:xfrm flipH="1" rot="10285603">
            <a:off x="6080701"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3"/>
          <p:cNvSpPr/>
          <p:nvPr/>
        </p:nvSpPr>
        <p:spPr>
          <a:xfrm flipH="1" rot="7426355">
            <a:off x="658205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3"/>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96" name="Google Shape;496;p43"/>
          <p:cNvSpPr txBox="1"/>
          <p:nvPr>
            <p:ph idx="2" type="title"/>
          </p:nvPr>
        </p:nvSpPr>
        <p:spPr>
          <a:xfrm>
            <a:off x="872476" y="1425413"/>
            <a:ext cx="23052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97" name="Google Shape;497;p43"/>
          <p:cNvSpPr txBox="1"/>
          <p:nvPr>
            <p:ph idx="1" type="subTitle"/>
          </p:nvPr>
        </p:nvSpPr>
        <p:spPr>
          <a:xfrm>
            <a:off x="872475" y="3674675"/>
            <a:ext cx="2305200" cy="9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98" name="Google Shape;498;p43"/>
          <p:cNvSpPr txBox="1"/>
          <p:nvPr>
            <p:ph idx="3" type="title"/>
          </p:nvPr>
        </p:nvSpPr>
        <p:spPr>
          <a:xfrm>
            <a:off x="3498100" y="1425413"/>
            <a:ext cx="21477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99" name="Google Shape;499;p43"/>
          <p:cNvSpPr txBox="1"/>
          <p:nvPr>
            <p:ph idx="4" type="subTitle"/>
          </p:nvPr>
        </p:nvSpPr>
        <p:spPr>
          <a:xfrm>
            <a:off x="3498101" y="3674675"/>
            <a:ext cx="2147700" cy="9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00" name="Google Shape;500;p43"/>
          <p:cNvSpPr txBox="1"/>
          <p:nvPr>
            <p:ph idx="5" type="title"/>
          </p:nvPr>
        </p:nvSpPr>
        <p:spPr>
          <a:xfrm>
            <a:off x="5966121" y="1425413"/>
            <a:ext cx="23055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01" name="Google Shape;501;p43"/>
          <p:cNvSpPr txBox="1"/>
          <p:nvPr>
            <p:ph idx="6" type="subTitle"/>
          </p:nvPr>
        </p:nvSpPr>
        <p:spPr>
          <a:xfrm>
            <a:off x="5966125" y="3674675"/>
            <a:ext cx="2305500" cy="9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02" name="Google Shape;502;p43"/>
          <p:cNvSpPr txBox="1"/>
          <p:nvPr>
            <p:ph idx="7" type="title"/>
          </p:nvPr>
        </p:nvSpPr>
        <p:spPr>
          <a:xfrm>
            <a:off x="1573073" y="2523644"/>
            <a:ext cx="898200" cy="43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03" name="Google Shape;503;p43"/>
          <p:cNvSpPr txBox="1"/>
          <p:nvPr>
            <p:ph idx="8" type="title"/>
          </p:nvPr>
        </p:nvSpPr>
        <p:spPr>
          <a:xfrm>
            <a:off x="4123139" y="2518934"/>
            <a:ext cx="898200" cy="43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04" name="Google Shape;504;p43"/>
          <p:cNvSpPr txBox="1"/>
          <p:nvPr>
            <p:ph idx="9" type="title"/>
          </p:nvPr>
        </p:nvSpPr>
        <p:spPr>
          <a:xfrm>
            <a:off x="6672769" y="2523644"/>
            <a:ext cx="898200" cy="43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05" name="Google Shape;505;p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30">
    <p:spTree>
      <p:nvGrpSpPr>
        <p:cNvPr id="506" name="Shape 506"/>
        <p:cNvGrpSpPr/>
        <p:nvPr/>
      </p:nvGrpSpPr>
      <p:grpSpPr>
        <a:xfrm>
          <a:off x="0" y="0"/>
          <a:ext cx="0" cy="0"/>
          <a:chOff x="0" y="0"/>
          <a:chExt cx="0" cy="0"/>
        </a:xfrm>
      </p:grpSpPr>
      <p:sp>
        <p:nvSpPr>
          <p:cNvPr id="507" name="Google Shape;507;p44"/>
          <p:cNvSpPr/>
          <p:nvPr/>
        </p:nvSpPr>
        <p:spPr>
          <a:xfrm rot="7405535">
            <a:off x="3401384" y="-418109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44"/>
          <p:cNvSpPr/>
          <p:nvPr/>
        </p:nvSpPr>
        <p:spPr>
          <a:xfrm flipH="1" rot="10800000">
            <a:off x="6191327" y="657454"/>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4"/>
          <p:cNvSpPr/>
          <p:nvPr/>
        </p:nvSpPr>
        <p:spPr>
          <a:xfrm flipH="1" rot="6847906">
            <a:off x="5303136" y="1964597"/>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44"/>
          <p:cNvSpPr/>
          <p:nvPr/>
        </p:nvSpPr>
        <p:spPr>
          <a:xfrm rot="-10150240">
            <a:off x="7399442" y="4033234"/>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44"/>
          <p:cNvSpPr/>
          <p:nvPr/>
        </p:nvSpPr>
        <p:spPr>
          <a:xfrm flipH="1" rot="9986681">
            <a:off x="-2153452" y="2195519"/>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44"/>
          <p:cNvSpPr/>
          <p:nvPr/>
        </p:nvSpPr>
        <p:spPr>
          <a:xfrm flipH="1" rot="-514397">
            <a:off x="-4377604" y="-371435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44"/>
          <p:cNvSpPr/>
          <p:nvPr/>
        </p:nvSpPr>
        <p:spPr>
          <a:xfrm flipH="1" rot="-3373645">
            <a:off x="-5233242" y="79968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44"/>
          <p:cNvSpPr txBox="1"/>
          <p:nvPr>
            <p:ph type="title"/>
          </p:nvPr>
        </p:nvSpPr>
        <p:spPr>
          <a:xfrm>
            <a:off x="872476" y="2613288"/>
            <a:ext cx="23052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15" name="Google Shape;515;p44"/>
          <p:cNvSpPr txBox="1"/>
          <p:nvPr>
            <p:ph idx="1" type="subTitle"/>
          </p:nvPr>
        </p:nvSpPr>
        <p:spPr>
          <a:xfrm>
            <a:off x="872475" y="2979000"/>
            <a:ext cx="2305200" cy="9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16" name="Google Shape;516;p44"/>
          <p:cNvSpPr txBox="1"/>
          <p:nvPr>
            <p:ph idx="2" type="title"/>
          </p:nvPr>
        </p:nvSpPr>
        <p:spPr>
          <a:xfrm>
            <a:off x="3498100" y="2613288"/>
            <a:ext cx="21477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17" name="Google Shape;517;p44"/>
          <p:cNvSpPr txBox="1"/>
          <p:nvPr>
            <p:ph idx="3" type="subTitle"/>
          </p:nvPr>
        </p:nvSpPr>
        <p:spPr>
          <a:xfrm>
            <a:off x="3498101" y="2979000"/>
            <a:ext cx="2147700" cy="9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18" name="Google Shape;518;p44"/>
          <p:cNvSpPr txBox="1"/>
          <p:nvPr>
            <p:ph idx="4" type="title"/>
          </p:nvPr>
        </p:nvSpPr>
        <p:spPr>
          <a:xfrm>
            <a:off x="5966121" y="2613288"/>
            <a:ext cx="23055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19" name="Google Shape;519;p44"/>
          <p:cNvSpPr txBox="1"/>
          <p:nvPr>
            <p:ph idx="5" type="subTitle"/>
          </p:nvPr>
        </p:nvSpPr>
        <p:spPr>
          <a:xfrm>
            <a:off x="5966125" y="2979000"/>
            <a:ext cx="2305500" cy="9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20" name="Google Shape;520;p44"/>
          <p:cNvSpPr txBox="1"/>
          <p:nvPr>
            <p:ph idx="6" type="title"/>
          </p:nvPr>
        </p:nvSpPr>
        <p:spPr>
          <a:xfrm>
            <a:off x="1407025" y="1529650"/>
            <a:ext cx="1230300" cy="43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21" name="Google Shape;521;p44"/>
          <p:cNvSpPr txBox="1"/>
          <p:nvPr>
            <p:ph idx="7" type="title"/>
          </p:nvPr>
        </p:nvSpPr>
        <p:spPr>
          <a:xfrm>
            <a:off x="3957087" y="1524925"/>
            <a:ext cx="1230300" cy="43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22" name="Google Shape;522;p44"/>
          <p:cNvSpPr txBox="1"/>
          <p:nvPr>
            <p:ph idx="8" type="title"/>
          </p:nvPr>
        </p:nvSpPr>
        <p:spPr>
          <a:xfrm>
            <a:off x="6506727" y="1529650"/>
            <a:ext cx="1230300" cy="43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23" name="Google Shape;523;p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524" name="Shape 524"/>
        <p:cNvGrpSpPr/>
        <p:nvPr/>
      </p:nvGrpSpPr>
      <p:grpSpPr>
        <a:xfrm>
          <a:off x="0" y="0"/>
          <a:ext cx="0" cy="0"/>
          <a:chOff x="0" y="0"/>
          <a:chExt cx="0" cy="0"/>
        </a:xfrm>
      </p:grpSpPr>
      <p:sp>
        <p:nvSpPr>
          <p:cNvPr id="525" name="Google Shape;525;p45"/>
          <p:cNvSpPr/>
          <p:nvPr/>
        </p:nvSpPr>
        <p:spPr>
          <a:xfrm flipH="1" rot="-813319">
            <a:off x="4432698"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45"/>
          <p:cNvSpPr/>
          <p:nvPr/>
        </p:nvSpPr>
        <p:spPr>
          <a:xfrm rot="649785">
            <a:off x="-1816445"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45"/>
          <p:cNvSpPr/>
          <p:nvPr/>
        </p:nvSpPr>
        <p:spPr>
          <a:xfrm flipH="1">
            <a:off x="620870"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45"/>
          <p:cNvSpPr/>
          <p:nvPr/>
        </p:nvSpPr>
        <p:spPr>
          <a:xfrm flipH="1" rot="-8823147">
            <a:off x="5804215"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45"/>
          <p:cNvSpPr/>
          <p:nvPr/>
        </p:nvSpPr>
        <p:spPr>
          <a:xfrm flipH="1" rot="8100000">
            <a:off x="-2522993" y="494176"/>
            <a:ext cx="4935837" cy="3769884"/>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45"/>
          <p:cNvSpPr/>
          <p:nvPr/>
        </p:nvSpPr>
        <p:spPr>
          <a:xfrm flipH="1" rot="-649785">
            <a:off x="3942880"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45"/>
          <p:cNvSpPr/>
          <p:nvPr/>
        </p:nvSpPr>
        <p:spPr>
          <a:xfrm flipH="1" rot="-2128845">
            <a:off x="-1704639" y="-1767729"/>
            <a:ext cx="7826192" cy="287789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5"/>
          <p:cNvSpPr txBox="1"/>
          <p:nvPr>
            <p:ph type="title"/>
          </p:nvPr>
        </p:nvSpPr>
        <p:spPr>
          <a:xfrm>
            <a:off x="1276650" y="438900"/>
            <a:ext cx="6590700" cy="10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7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33" name="Google Shape;533;p45"/>
          <p:cNvSpPr txBox="1"/>
          <p:nvPr>
            <p:ph idx="1" type="subTitle"/>
          </p:nvPr>
        </p:nvSpPr>
        <p:spPr>
          <a:xfrm>
            <a:off x="2854650" y="1652972"/>
            <a:ext cx="3434700" cy="10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34" name="Google Shape;534;p45"/>
          <p:cNvSpPr/>
          <p:nvPr/>
        </p:nvSpPr>
        <p:spPr>
          <a:xfrm flipH="1" rot="9555807">
            <a:off x="7660042"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45"/>
          <p:cNvSpPr txBox="1"/>
          <p:nvPr/>
        </p:nvSpPr>
        <p:spPr>
          <a:xfrm>
            <a:off x="1672100" y="3967300"/>
            <a:ext cx="5806800" cy="369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anrope"/>
                <a:ea typeface="Manrope"/>
                <a:cs typeface="Manrope"/>
                <a:sym typeface="Manrope"/>
              </a:rPr>
              <a:t>CREDITS: This presentation template was created by </a:t>
            </a:r>
            <a:r>
              <a:rPr b="1" i="0" lang="en-US" sz="1400" u="none" cap="none" strike="noStrike">
                <a:solidFill>
                  <a:schemeClr val="hlink"/>
                </a:solidFill>
                <a:uFill>
                  <a:noFill/>
                </a:uFill>
                <a:latin typeface="Manrope"/>
                <a:ea typeface="Manrope"/>
                <a:cs typeface="Manrope"/>
                <a:sym typeface="Manrope"/>
                <a:hlinkClick r:id="rId2"/>
              </a:rPr>
              <a:t>Slidesgo</a:t>
            </a:r>
            <a:r>
              <a:rPr b="0" i="0" lang="en-US" sz="1400" u="none" cap="none" strike="noStrike">
                <a:solidFill>
                  <a:schemeClr val="dk1"/>
                </a:solidFill>
                <a:latin typeface="Manrope"/>
                <a:ea typeface="Manrope"/>
                <a:cs typeface="Manrope"/>
                <a:sym typeface="Manrope"/>
              </a:rPr>
              <a:t>, and includes icons by</a:t>
            </a:r>
            <a:r>
              <a:rPr b="1" i="0" lang="en-US" sz="1400" u="none" cap="none" strike="noStrike">
                <a:solidFill>
                  <a:schemeClr val="dk1"/>
                </a:solidFill>
                <a:latin typeface="Manrope"/>
                <a:ea typeface="Manrope"/>
                <a:cs typeface="Manrope"/>
                <a:sym typeface="Manrope"/>
              </a:rPr>
              <a:t> </a:t>
            </a:r>
            <a:r>
              <a:rPr b="1" i="0" lang="en-US" sz="1400" u="none" cap="none" strike="noStrike">
                <a:solidFill>
                  <a:schemeClr val="hlink"/>
                </a:solidFill>
                <a:uFill>
                  <a:noFill/>
                </a:uFill>
                <a:latin typeface="Manrope"/>
                <a:ea typeface="Manrope"/>
                <a:cs typeface="Manrope"/>
                <a:sym typeface="Manrope"/>
                <a:hlinkClick r:id="rId3"/>
              </a:rPr>
              <a:t>Flaticon</a:t>
            </a:r>
            <a:r>
              <a:rPr b="0" i="0" lang="en-US" sz="1400" u="none" cap="none" strike="noStrike">
                <a:solidFill>
                  <a:schemeClr val="dk1"/>
                </a:solidFill>
                <a:latin typeface="Manrope"/>
                <a:ea typeface="Manrope"/>
                <a:cs typeface="Manrope"/>
                <a:sym typeface="Manrope"/>
              </a:rPr>
              <a:t>, and infographics &amp; images by</a:t>
            </a:r>
            <a:r>
              <a:rPr b="1" i="0" lang="en-US" sz="1400" u="none" cap="none" strike="noStrike">
                <a:solidFill>
                  <a:schemeClr val="dk1"/>
                </a:solidFill>
                <a:latin typeface="Manrope"/>
                <a:ea typeface="Manrope"/>
                <a:cs typeface="Manrope"/>
                <a:sym typeface="Manrope"/>
              </a:rPr>
              <a:t> </a:t>
            </a:r>
            <a:r>
              <a:rPr b="1" i="0" lang="en-US" sz="1400" u="none" cap="none" strike="noStrike">
                <a:solidFill>
                  <a:schemeClr val="hlink"/>
                </a:solidFill>
                <a:uFill>
                  <a:noFill/>
                </a:uFill>
                <a:latin typeface="Manrope"/>
                <a:ea typeface="Manrope"/>
                <a:cs typeface="Manrope"/>
                <a:sym typeface="Manrope"/>
                <a:hlinkClick r:id="rId4"/>
              </a:rPr>
              <a:t>Freepik</a:t>
            </a:r>
            <a:endParaRPr b="1" i="0" sz="1400" u="none" cap="none" strike="noStrike">
              <a:solidFill>
                <a:schemeClr val="dk1"/>
              </a:solidFill>
              <a:latin typeface="Manrope"/>
              <a:ea typeface="Manrope"/>
              <a:cs typeface="Manrope"/>
              <a:sym typeface="Manrope"/>
            </a:endParaRPr>
          </a:p>
        </p:txBody>
      </p:sp>
      <p:sp>
        <p:nvSpPr>
          <p:cNvPr id="536" name="Google Shape;536;p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37" name="Shape 537"/>
        <p:cNvGrpSpPr/>
        <p:nvPr/>
      </p:nvGrpSpPr>
      <p:grpSpPr>
        <a:xfrm>
          <a:off x="0" y="0"/>
          <a:ext cx="0" cy="0"/>
          <a:chOff x="0" y="0"/>
          <a:chExt cx="0" cy="0"/>
        </a:xfrm>
      </p:grpSpPr>
      <p:sp>
        <p:nvSpPr>
          <p:cNvPr id="538" name="Google Shape;538;p46"/>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46"/>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46"/>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46"/>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46"/>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46"/>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45" name="Shape 545"/>
        <p:cNvGrpSpPr/>
        <p:nvPr/>
      </p:nvGrpSpPr>
      <p:grpSpPr>
        <a:xfrm>
          <a:off x="0" y="0"/>
          <a:ext cx="0" cy="0"/>
          <a:chOff x="0" y="0"/>
          <a:chExt cx="0" cy="0"/>
        </a:xfrm>
      </p:grpSpPr>
      <p:sp>
        <p:nvSpPr>
          <p:cNvPr id="546" name="Google Shape;546;p47"/>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47"/>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7"/>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7"/>
          <p:cNvSpPr/>
          <p:nvPr/>
        </p:nvSpPr>
        <p:spPr>
          <a:xfrm rot="-10285603">
            <a:off x="633647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7"/>
          <p:cNvSpPr/>
          <p:nvPr/>
        </p:nvSpPr>
        <p:spPr>
          <a:xfrm rot="-2238616">
            <a:off x="-4635728" y="470344"/>
            <a:ext cx="7826078" cy="287785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6">
    <p:spTree>
      <p:nvGrpSpPr>
        <p:cNvPr id="552" name="Shape 552"/>
        <p:cNvGrpSpPr/>
        <p:nvPr/>
      </p:nvGrpSpPr>
      <p:grpSpPr>
        <a:xfrm>
          <a:off x="0" y="0"/>
          <a:ext cx="0" cy="0"/>
          <a:chOff x="0" y="0"/>
          <a:chExt cx="0" cy="0"/>
        </a:xfrm>
      </p:grpSpPr>
      <p:sp>
        <p:nvSpPr>
          <p:cNvPr id="553" name="Google Shape;553;p48"/>
          <p:cNvSpPr/>
          <p:nvPr/>
        </p:nvSpPr>
        <p:spPr>
          <a:xfrm rot="813319">
            <a:off x="-1121291"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8"/>
          <p:cNvSpPr/>
          <p:nvPr/>
        </p:nvSpPr>
        <p:spPr>
          <a:xfrm flipH="1" rot="-649785">
            <a:off x="6971064"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8"/>
          <p:cNvSpPr/>
          <p:nvPr/>
        </p:nvSpPr>
        <p:spPr>
          <a:xfrm>
            <a:off x="1620973"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48"/>
          <p:cNvSpPr/>
          <p:nvPr/>
        </p:nvSpPr>
        <p:spPr>
          <a:xfrm rot="8823147">
            <a:off x="-2081090"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8"/>
          <p:cNvSpPr/>
          <p:nvPr/>
        </p:nvSpPr>
        <p:spPr>
          <a:xfrm rot="-8100000">
            <a:off x="7300672" y="494176"/>
            <a:ext cx="4935837" cy="3769884"/>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8"/>
          <p:cNvSpPr/>
          <p:nvPr/>
        </p:nvSpPr>
        <p:spPr>
          <a:xfrm rot="649785">
            <a:off x="1211739"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48"/>
          <p:cNvSpPr/>
          <p:nvPr/>
        </p:nvSpPr>
        <p:spPr>
          <a:xfrm rot="2128845">
            <a:off x="3591964" y="-1767729"/>
            <a:ext cx="7826192" cy="287789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8"/>
          <p:cNvSpPr/>
          <p:nvPr/>
        </p:nvSpPr>
        <p:spPr>
          <a:xfrm rot="-9555807">
            <a:off x="-5772621"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7">
    <p:spTree>
      <p:nvGrpSpPr>
        <p:cNvPr id="562" name="Shape 562"/>
        <p:cNvGrpSpPr/>
        <p:nvPr/>
      </p:nvGrpSpPr>
      <p:grpSpPr>
        <a:xfrm>
          <a:off x="0" y="0"/>
          <a:ext cx="0" cy="0"/>
          <a:chOff x="0" y="0"/>
          <a:chExt cx="0" cy="0"/>
        </a:xfrm>
      </p:grpSpPr>
      <p:sp>
        <p:nvSpPr>
          <p:cNvPr id="563" name="Google Shape;563;p49"/>
          <p:cNvSpPr/>
          <p:nvPr/>
        </p:nvSpPr>
        <p:spPr>
          <a:xfrm flipH="1" rot="-7405535">
            <a:off x="-3234670" y="-395249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9"/>
          <p:cNvSpPr/>
          <p:nvPr/>
        </p:nvSpPr>
        <p:spPr>
          <a:xfrm rot="10800000">
            <a:off x="-4386762" y="886054"/>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9"/>
          <p:cNvSpPr/>
          <p:nvPr/>
        </p:nvSpPr>
        <p:spPr>
          <a:xfrm rot="-6847906">
            <a:off x="-4259206" y="2193197"/>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9"/>
          <p:cNvSpPr/>
          <p:nvPr/>
        </p:nvSpPr>
        <p:spPr>
          <a:xfrm flipH="1" rot="10150240">
            <a:off x="-3503869" y="4261834"/>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9"/>
          <p:cNvSpPr/>
          <p:nvPr/>
        </p:nvSpPr>
        <p:spPr>
          <a:xfrm rot="-9986681">
            <a:off x="4621400" y="2424119"/>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9"/>
          <p:cNvSpPr/>
          <p:nvPr/>
        </p:nvSpPr>
        <p:spPr>
          <a:xfrm rot="514397">
            <a:off x="5775901" y="-348575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9"/>
          <p:cNvSpPr/>
          <p:nvPr/>
        </p:nvSpPr>
        <p:spPr>
          <a:xfrm rot="3373645">
            <a:off x="6277252" y="102828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1">
    <p:spTree>
      <p:nvGrpSpPr>
        <p:cNvPr id="571" name="Shape 571"/>
        <p:cNvGrpSpPr/>
        <p:nvPr/>
      </p:nvGrpSpPr>
      <p:grpSpPr>
        <a:xfrm>
          <a:off x="0" y="0"/>
          <a:ext cx="0" cy="0"/>
          <a:chOff x="0" y="0"/>
          <a:chExt cx="0" cy="0"/>
        </a:xfrm>
      </p:grpSpPr>
      <p:sp>
        <p:nvSpPr>
          <p:cNvPr id="572" name="Google Shape;572;p50"/>
          <p:cNvSpPr/>
          <p:nvPr/>
        </p:nvSpPr>
        <p:spPr>
          <a:xfrm rot="-9940055">
            <a:off x="6313853" y="-2245551"/>
            <a:ext cx="4772748" cy="424134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0"/>
          <p:cNvSpPr/>
          <p:nvPr/>
        </p:nvSpPr>
        <p:spPr>
          <a:xfrm flipH="1" rot="10800000">
            <a:off x="-4512131" y="0"/>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0"/>
          <p:cNvSpPr/>
          <p:nvPr/>
        </p:nvSpPr>
        <p:spPr>
          <a:xfrm rot="405705">
            <a:off x="6781192" y="537430"/>
            <a:ext cx="7309974" cy="6849668"/>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0"/>
          <p:cNvSpPr/>
          <p:nvPr/>
        </p:nvSpPr>
        <p:spPr>
          <a:xfrm rot="10221505">
            <a:off x="2162666" y="4072255"/>
            <a:ext cx="7826058" cy="2877843"/>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0"/>
          <p:cNvSpPr/>
          <p:nvPr/>
        </p:nvSpPr>
        <p:spPr>
          <a:xfrm rot="1275851">
            <a:off x="-7113372" y="1815710"/>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0"/>
          <p:cNvSpPr/>
          <p:nvPr/>
        </p:nvSpPr>
        <p:spPr>
          <a:xfrm flipH="1" rot="-1244159">
            <a:off x="-7039848" y="-79298"/>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0"/>
          <p:cNvSpPr txBox="1"/>
          <p:nvPr>
            <p:ph type="title"/>
          </p:nvPr>
        </p:nvSpPr>
        <p:spPr>
          <a:xfrm>
            <a:off x="2014775" y="1710525"/>
            <a:ext cx="51141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9" name="Google Shape;579;p50"/>
          <p:cNvSpPr txBox="1"/>
          <p:nvPr>
            <p:ph idx="1" type="subTitle"/>
          </p:nvPr>
        </p:nvSpPr>
        <p:spPr>
          <a:xfrm>
            <a:off x="2014925" y="2255348"/>
            <a:ext cx="51141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80" name="Google Shape;580;p50"/>
          <p:cNvSpPr txBox="1"/>
          <p:nvPr>
            <p:ph idx="2" type="title"/>
          </p:nvPr>
        </p:nvSpPr>
        <p:spPr>
          <a:xfrm>
            <a:off x="2014780" y="3258850"/>
            <a:ext cx="51138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81" name="Google Shape;581;p50"/>
          <p:cNvSpPr txBox="1"/>
          <p:nvPr>
            <p:ph idx="3" type="subTitle"/>
          </p:nvPr>
        </p:nvSpPr>
        <p:spPr>
          <a:xfrm>
            <a:off x="2015075" y="3803672"/>
            <a:ext cx="51138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82" name="Google Shape;582;p50"/>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3" name="Google Shape;583;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6"/>
          <p:cNvSpPr/>
          <p:nvPr/>
        </p:nvSpPr>
        <p:spPr>
          <a:xfrm flipH="1" rot="3394465">
            <a:off x="5041484" y="22860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6"/>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6"/>
          <p:cNvSpPr/>
          <p:nvPr/>
        </p:nvSpPr>
        <p:spPr>
          <a:xfrm flipH="1" rot="955394">
            <a:off x="1460861" y="-2197712"/>
            <a:ext cx="7826028" cy="287783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6"/>
          <p:cNvSpPr txBox="1"/>
          <p:nvPr>
            <p:ph idx="1" type="body"/>
          </p:nvPr>
        </p:nvSpPr>
        <p:spPr>
          <a:xfrm>
            <a:off x="4572000" y="1369325"/>
            <a:ext cx="3850500" cy="33327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SzPts val="1600"/>
              <a:buFont typeface="Nunito Light"/>
              <a:buChar char="●"/>
              <a:defRPr sz="1400"/>
            </a:lvl1pPr>
            <a:lvl2pPr indent="-330200" lvl="1" marL="914400" algn="l">
              <a:lnSpc>
                <a:spcPct val="100000"/>
              </a:lnSpc>
              <a:spcBef>
                <a:spcPts val="0"/>
              </a:spcBef>
              <a:spcAft>
                <a:spcPts val="0"/>
              </a:spcAft>
              <a:buSzPts val="1600"/>
              <a:buFont typeface="Nunito Light"/>
              <a:buChar char="○"/>
              <a:defRPr/>
            </a:lvl2pPr>
            <a:lvl3pPr indent="-323850" lvl="2" marL="1371600" algn="l">
              <a:lnSpc>
                <a:spcPct val="100000"/>
              </a:lnSpc>
              <a:spcBef>
                <a:spcPts val="1600"/>
              </a:spcBef>
              <a:spcAft>
                <a:spcPts val="0"/>
              </a:spcAft>
              <a:buSzPts val="1500"/>
              <a:buFont typeface="Nunito Light"/>
              <a:buChar char="■"/>
              <a:defRPr/>
            </a:lvl3pPr>
            <a:lvl4pPr indent="-323850" lvl="3" marL="1828800" algn="l">
              <a:lnSpc>
                <a:spcPct val="100000"/>
              </a:lnSpc>
              <a:spcBef>
                <a:spcPts val="1600"/>
              </a:spcBef>
              <a:spcAft>
                <a:spcPts val="0"/>
              </a:spcAft>
              <a:buSzPts val="1500"/>
              <a:buFont typeface="Nunito Light"/>
              <a:buChar char="●"/>
              <a:defRPr/>
            </a:lvl4pPr>
            <a:lvl5pPr indent="-330200" lvl="4" marL="2286000" algn="l">
              <a:lnSpc>
                <a:spcPct val="100000"/>
              </a:lnSpc>
              <a:spcBef>
                <a:spcPts val="1600"/>
              </a:spcBef>
              <a:spcAft>
                <a:spcPts val="0"/>
              </a:spcAft>
              <a:buSzPts val="1600"/>
              <a:buFont typeface="Nunito Light"/>
              <a:buChar char="○"/>
              <a:defRPr/>
            </a:lvl5pPr>
            <a:lvl6pPr indent="-330200" lvl="5" marL="2743200" algn="l">
              <a:lnSpc>
                <a:spcPct val="100000"/>
              </a:lnSpc>
              <a:spcBef>
                <a:spcPts val="1600"/>
              </a:spcBef>
              <a:spcAft>
                <a:spcPts val="0"/>
              </a:spcAft>
              <a:buSzPts val="1600"/>
              <a:buFont typeface="Nunito Light"/>
              <a:buChar char="■"/>
              <a:defRPr/>
            </a:lvl6pPr>
            <a:lvl7pPr indent="-311150" lvl="6" marL="3200400" algn="l">
              <a:lnSpc>
                <a:spcPct val="100000"/>
              </a:lnSpc>
              <a:spcBef>
                <a:spcPts val="1600"/>
              </a:spcBef>
              <a:spcAft>
                <a:spcPts val="0"/>
              </a:spcAft>
              <a:buSzPts val="1300"/>
              <a:buFont typeface="Nunito Light"/>
              <a:buChar char="●"/>
              <a:defRPr/>
            </a:lvl7pPr>
            <a:lvl8pPr indent="-311150" lvl="7" marL="3657600" algn="l">
              <a:lnSpc>
                <a:spcPct val="100000"/>
              </a:lnSpc>
              <a:spcBef>
                <a:spcPts val="1600"/>
              </a:spcBef>
              <a:spcAft>
                <a:spcPts val="0"/>
              </a:spcAft>
              <a:buSzPts val="1300"/>
              <a:buFont typeface="Nunito Light"/>
              <a:buChar char="○"/>
              <a:defRPr/>
            </a:lvl8pPr>
            <a:lvl9pPr indent="-330200" lvl="8" marL="4114800" algn="l">
              <a:lnSpc>
                <a:spcPct val="100000"/>
              </a:lnSpc>
              <a:spcBef>
                <a:spcPts val="1600"/>
              </a:spcBef>
              <a:spcAft>
                <a:spcPts val="1600"/>
              </a:spcAft>
              <a:buSzPts val="1600"/>
              <a:buFont typeface="Nunito Light"/>
              <a:buChar char="■"/>
              <a:defRPr/>
            </a:lvl9pPr>
          </a:lstStyle>
          <a:p/>
        </p:txBody>
      </p:sp>
      <p:sp>
        <p:nvSpPr>
          <p:cNvPr id="58" name="Google Shape;58;p6"/>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9" name="Google Shape;59;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1">
  <p:cSld name="CUSTOM_7_1_1">
    <p:spTree>
      <p:nvGrpSpPr>
        <p:cNvPr id="584" name="Shape 584"/>
        <p:cNvGrpSpPr/>
        <p:nvPr/>
      </p:nvGrpSpPr>
      <p:grpSpPr>
        <a:xfrm>
          <a:off x="0" y="0"/>
          <a:ext cx="0" cy="0"/>
          <a:chOff x="0" y="0"/>
          <a:chExt cx="0" cy="0"/>
        </a:xfrm>
      </p:grpSpPr>
      <p:sp>
        <p:nvSpPr>
          <p:cNvPr id="585" name="Google Shape;585;p51"/>
          <p:cNvSpPr/>
          <p:nvPr/>
        </p:nvSpPr>
        <p:spPr>
          <a:xfrm flipH="1" rot="9339447">
            <a:off x="-5157706" y="21951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1"/>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1"/>
          <p:cNvSpPr/>
          <p:nvPr/>
        </p:nvSpPr>
        <p:spPr>
          <a:xfrm rot="649785">
            <a:off x="6848027" y="-2440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1"/>
          <p:cNvSpPr/>
          <p:nvPr/>
        </p:nvSpPr>
        <p:spPr>
          <a:xfrm rot="813319">
            <a:off x="-4299402" y="-47175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1"/>
          <p:cNvSpPr/>
          <p:nvPr/>
        </p:nvSpPr>
        <p:spPr>
          <a:xfrm rot="9089871">
            <a:off x="7049951"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1"/>
          <p:cNvSpPr/>
          <p:nvPr/>
        </p:nvSpPr>
        <p:spPr>
          <a:xfrm rot="-576017">
            <a:off x="-4825529" y="-672274"/>
            <a:ext cx="7826074"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1"/>
          <p:cNvSpPr txBox="1"/>
          <p:nvPr>
            <p:ph type="title"/>
          </p:nvPr>
        </p:nvSpPr>
        <p:spPr>
          <a:xfrm>
            <a:off x="721076" y="19322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592" name="Google Shape;592;p51"/>
          <p:cNvSpPr txBox="1"/>
          <p:nvPr>
            <p:ph idx="1" type="subTitle"/>
          </p:nvPr>
        </p:nvSpPr>
        <p:spPr>
          <a:xfrm>
            <a:off x="721125" y="22879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593" name="Google Shape;593;p51"/>
          <p:cNvSpPr txBox="1"/>
          <p:nvPr>
            <p:ph idx="2" type="title"/>
          </p:nvPr>
        </p:nvSpPr>
        <p:spPr>
          <a:xfrm>
            <a:off x="721076" y="38410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594" name="Google Shape;594;p51"/>
          <p:cNvSpPr txBox="1"/>
          <p:nvPr>
            <p:ph idx="3" type="subTitle"/>
          </p:nvPr>
        </p:nvSpPr>
        <p:spPr>
          <a:xfrm>
            <a:off x="721100" y="41967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595" name="Google Shape;595;p51"/>
          <p:cNvSpPr txBox="1"/>
          <p:nvPr>
            <p:ph idx="4" type="title"/>
          </p:nvPr>
        </p:nvSpPr>
        <p:spPr>
          <a:xfrm>
            <a:off x="3458376" y="19322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596" name="Google Shape;596;p51"/>
          <p:cNvSpPr txBox="1"/>
          <p:nvPr>
            <p:ph idx="5" type="subTitle"/>
          </p:nvPr>
        </p:nvSpPr>
        <p:spPr>
          <a:xfrm>
            <a:off x="3458425" y="22879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597" name="Google Shape;597;p51"/>
          <p:cNvSpPr txBox="1"/>
          <p:nvPr>
            <p:ph idx="6" type="title"/>
          </p:nvPr>
        </p:nvSpPr>
        <p:spPr>
          <a:xfrm>
            <a:off x="3458376" y="38410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598" name="Google Shape;598;p51"/>
          <p:cNvSpPr txBox="1"/>
          <p:nvPr>
            <p:ph idx="7" type="subTitle"/>
          </p:nvPr>
        </p:nvSpPr>
        <p:spPr>
          <a:xfrm>
            <a:off x="3458400" y="41967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599" name="Google Shape;599;p51"/>
          <p:cNvSpPr txBox="1"/>
          <p:nvPr>
            <p:ph idx="8" type="title"/>
          </p:nvPr>
        </p:nvSpPr>
        <p:spPr>
          <a:xfrm>
            <a:off x="6195726" y="19322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600" name="Google Shape;600;p51"/>
          <p:cNvSpPr txBox="1"/>
          <p:nvPr>
            <p:ph idx="9" type="subTitle"/>
          </p:nvPr>
        </p:nvSpPr>
        <p:spPr>
          <a:xfrm>
            <a:off x="6195775" y="22879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601" name="Google Shape;601;p51"/>
          <p:cNvSpPr txBox="1"/>
          <p:nvPr>
            <p:ph idx="13" type="title"/>
          </p:nvPr>
        </p:nvSpPr>
        <p:spPr>
          <a:xfrm>
            <a:off x="6195726" y="38410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602" name="Google Shape;602;p51"/>
          <p:cNvSpPr txBox="1"/>
          <p:nvPr>
            <p:ph idx="14" type="subTitle"/>
          </p:nvPr>
        </p:nvSpPr>
        <p:spPr>
          <a:xfrm>
            <a:off x="6195750" y="41967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603" name="Google Shape;603;p51"/>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4" name="Google Shape;604;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60" name="Shape 60"/>
        <p:cNvGrpSpPr/>
        <p:nvPr/>
      </p:nvGrpSpPr>
      <p:grpSpPr>
        <a:xfrm>
          <a:off x="0" y="0"/>
          <a:ext cx="0" cy="0"/>
          <a:chOff x="0" y="0"/>
          <a:chExt cx="0" cy="0"/>
        </a:xfrm>
      </p:grpSpPr>
      <p:sp>
        <p:nvSpPr>
          <p:cNvPr id="61" name="Google Shape;61;p7"/>
          <p:cNvSpPr/>
          <p:nvPr/>
        </p:nvSpPr>
        <p:spPr>
          <a:xfrm flipH="1" rot="9339447">
            <a:off x="-5157706" y="21951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7"/>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7"/>
          <p:cNvSpPr/>
          <p:nvPr/>
        </p:nvSpPr>
        <p:spPr>
          <a:xfrm rot="649785">
            <a:off x="6848027" y="-2440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7"/>
          <p:cNvSpPr/>
          <p:nvPr/>
        </p:nvSpPr>
        <p:spPr>
          <a:xfrm rot="813319">
            <a:off x="-4299402" y="-47175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7"/>
          <p:cNvSpPr/>
          <p:nvPr/>
        </p:nvSpPr>
        <p:spPr>
          <a:xfrm rot="9089871">
            <a:off x="7049951"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7"/>
          <p:cNvSpPr/>
          <p:nvPr/>
        </p:nvSpPr>
        <p:spPr>
          <a:xfrm rot="-576017">
            <a:off x="-4825529" y="-672274"/>
            <a:ext cx="7826074"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7"/>
          <p:cNvSpPr txBox="1"/>
          <p:nvPr>
            <p:ph type="title"/>
          </p:nvPr>
        </p:nvSpPr>
        <p:spPr>
          <a:xfrm>
            <a:off x="721076" y="1932225"/>
            <a:ext cx="22272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68" name="Google Shape;68;p7"/>
          <p:cNvSpPr txBox="1"/>
          <p:nvPr>
            <p:ph idx="1" type="subTitle"/>
          </p:nvPr>
        </p:nvSpPr>
        <p:spPr>
          <a:xfrm>
            <a:off x="721125" y="2287900"/>
            <a:ext cx="2227200" cy="66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69" name="Google Shape;69;p7"/>
          <p:cNvSpPr txBox="1"/>
          <p:nvPr>
            <p:ph idx="2" type="title"/>
          </p:nvPr>
        </p:nvSpPr>
        <p:spPr>
          <a:xfrm>
            <a:off x="721076" y="3841025"/>
            <a:ext cx="22272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70" name="Google Shape;70;p7"/>
          <p:cNvSpPr txBox="1"/>
          <p:nvPr>
            <p:ph idx="3" type="subTitle"/>
          </p:nvPr>
        </p:nvSpPr>
        <p:spPr>
          <a:xfrm>
            <a:off x="721100" y="4196700"/>
            <a:ext cx="2227200" cy="66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71" name="Google Shape;71;p7"/>
          <p:cNvSpPr txBox="1"/>
          <p:nvPr>
            <p:ph idx="4" type="title"/>
          </p:nvPr>
        </p:nvSpPr>
        <p:spPr>
          <a:xfrm>
            <a:off x="3458376" y="1932225"/>
            <a:ext cx="22272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72" name="Google Shape;72;p7"/>
          <p:cNvSpPr txBox="1"/>
          <p:nvPr>
            <p:ph idx="5" type="subTitle"/>
          </p:nvPr>
        </p:nvSpPr>
        <p:spPr>
          <a:xfrm>
            <a:off x="3458425" y="2287900"/>
            <a:ext cx="2227200" cy="66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73" name="Google Shape;73;p7"/>
          <p:cNvSpPr txBox="1"/>
          <p:nvPr>
            <p:ph idx="6" type="title"/>
          </p:nvPr>
        </p:nvSpPr>
        <p:spPr>
          <a:xfrm>
            <a:off x="3458376" y="3841025"/>
            <a:ext cx="22272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74" name="Google Shape;74;p7"/>
          <p:cNvSpPr txBox="1"/>
          <p:nvPr>
            <p:ph idx="7" type="subTitle"/>
          </p:nvPr>
        </p:nvSpPr>
        <p:spPr>
          <a:xfrm>
            <a:off x="3458400" y="4196700"/>
            <a:ext cx="2227200" cy="66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75" name="Google Shape;75;p7"/>
          <p:cNvSpPr txBox="1"/>
          <p:nvPr>
            <p:ph idx="8" type="title"/>
          </p:nvPr>
        </p:nvSpPr>
        <p:spPr>
          <a:xfrm>
            <a:off x="6195726" y="1932225"/>
            <a:ext cx="22272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76" name="Google Shape;76;p7"/>
          <p:cNvSpPr txBox="1"/>
          <p:nvPr>
            <p:ph idx="9" type="subTitle"/>
          </p:nvPr>
        </p:nvSpPr>
        <p:spPr>
          <a:xfrm>
            <a:off x="6195775" y="2287900"/>
            <a:ext cx="2227200" cy="66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77" name="Google Shape;77;p7"/>
          <p:cNvSpPr txBox="1"/>
          <p:nvPr>
            <p:ph idx="13" type="title"/>
          </p:nvPr>
        </p:nvSpPr>
        <p:spPr>
          <a:xfrm>
            <a:off x="6195726" y="3841025"/>
            <a:ext cx="22272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78" name="Google Shape;78;p7"/>
          <p:cNvSpPr txBox="1"/>
          <p:nvPr>
            <p:ph idx="14" type="subTitle"/>
          </p:nvPr>
        </p:nvSpPr>
        <p:spPr>
          <a:xfrm>
            <a:off x="6195750" y="4196700"/>
            <a:ext cx="2227200" cy="66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79" name="Google Shape;79;p7"/>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0" name="Google Shape;80;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7">
    <p:spTree>
      <p:nvGrpSpPr>
        <p:cNvPr id="81" name="Shape 81"/>
        <p:cNvGrpSpPr/>
        <p:nvPr/>
      </p:nvGrpSpPr>
      <p:grpSpPr>
        <a:xfrm>
          <a:off x="0" y="0"/>
          <a:ext cx="0" cy="0"/>
          <a:chOff x="0" y="0"/>
          <a:chExt cx="0" cy="0"/>
        </a:xfrm>
      </p:grpSpPr>
      <p:sp>
        <p:nvSpPr>
          <p:cNvPr id="82" name="Google Shape;82;p8"/>
          <p:cNvSpPr/>
          <p:nvPr/>
        </p:nvSpPr>
        <p:spPr>
          <a:xfrm rot="-9339447">
            <a:off x="7118442" y="32165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8"/>
          <p:cNvSpPr/>
          <p:nvPr/>
        </p:nvSpPr>
        <p:spPr>
          <a:xfrm flipH="1" rot="10285603">
            <a:off x="-6088365" y="-16178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8"/>
          <p:cNvSpPr/>
          <p:nvPr/>
        </p:nvSpPr>
        <p:spPr>
          <a:xfrm flipH="1" rot="-649785">
            <a:off x="-1251909" y="-487200"/>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8"/>
          <p:cNvSpPr/>
          <p:nvPr/>
        </p:nvSpPr>
        <p:spPr>
          <a:xfrm flipH="1" rot="-813319">
            <a:off x="7653159" y="-356639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8"/>
          <p:cNvSpPr/>
          <p:nvPr/>
        </p:nvSpPr>
        <p:spPr>
          <a:xfrm flipH="1" rot="-9989847">
            <a:off x="-4910832" y="2960605"/>
            <a:ext cx="7826215" cy="287790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8"/>
          <p:cNvSpPr/>
          <p:nvPr/>
        </p:nvSpPr>
        <p:spPr>
          <a:xfrm flipH="1" rot="-323977">
            <a:off x="6050295" y="-977077"/>
            <a:ext cx="7826148" cy="2877876"/>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8"/>
          <p:cNvSpPr txBox="1"/>
          <p:nvPr>
            <p:ph type="title"/>
          </p:nvPr>
        </p:nvSpPr>
        <p:spPr>
          <a:xfrm>
            <a:off x="1987675" y="1412700"/>
            <a:ext cx="2430000" cy="8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9" name="Google Shape;89;p8"/>
          <p:cNvSpPr txBox="1"/>
          <p:nvPr>
            <p:ph idx="1" type="subTitle"/>
          </p:nvPr>
        </p:nvSpPr>
        <p:spPr>
          <a:xfrm>
            <a:off x="1987700" y="2292125"/>
            <a:ext cx="2430000" cy="61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0" name="Google Shape;90;p8"/>
          <p:cNvSpPr txBox="1"/>
          <p:nvPr>
            <p:ph idx="2" type="title"/>
          </p:nvPr>
        </p:nvSpPr>
        <p:spPr>
          <a:xfrm>
            <a:off x="845800" y="1888050"/>
            <a:ext cx="812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1" name="Google Shape;91;p8"/>
          <p:cNvSpPr txBox="1"/>
          <p:nvPr>
            <p:ph idx="3" type="title"/>
          </p:nvPr>
        </p:nvSpPr>
        <p:spPr>
          <a:xfrm>
            <a:off x="1928100" y="3162748"/>
            <a:ext cx="2430000" cy="8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2" name="Google Shape;92;p8"/>
          <p:cNvSpPr txBox="1"/>
          <p:nvPr>
            <p:ph idx="4" type="subTitle"/>
          </p:nvPr>
        </p:nvSpPr>
        <p:spPr>
          <a:xfrm>
            <a:off x="1928125" y="4042172"/>
            <a:ext cx="2430000" cy="61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3" name="Google Shape;93;p8"/>
          <p:cNvSpPr txBox="1"/>
          <p:nvPr>
            <p:ph idx="5" type="title"/>
          </p:nvPr>
        </p:nvSpPr>
        <p:spPr>
          <a:xfrm>
            <a:off x="6000750" y="1412688"/>
            <a:ext cx="2430000" cy="8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4" name="Google Shape;94;p8"/>
          <p:cNvSpPr txBox="1"/>
          <p:nvPr>
            <p:ph idx="6" type="subTitle"/>
          </p:nvPr>
        </p:nvSpPr>
        <p:spPr>
          <a:xfrm>
            <a:off x="6000775" y="2292102"/>
            <a:ext cx="2430000" cy="61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5" name="Google Shape;95;p8"/>
          <p:cNvSpPr txBox="1"/>
          <p:nvPr>
            <p:ph idx="7" type="title"/>
          </p:nvPr>
        </p:nvSpPr>
        <p:spPr>
          <a:xfrm>
            <a:off x="5981196" y="3162738"/>
            <a:ext cx="2430000" cy="8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6" name="Google Shape;96;p8"/>
          <p:cNvSpPr txBox="1"/>
          <p:nvPr>
            <p:ph idx="8" type="subTitle"/>
          </p:nvPr>
        </p:nvSpPr>
        <p:spPr>
          <a:xfrm>
            <a:off x="5981200" y="4042161"/>
            <a:ext cx="2430000" cy="61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7" name="Google Shape;97;p8"/>
          <p:cNvSpPr txBox="1"/>
          <p:nvPr>
            <p:ph idx="9" type="title"/>
          </p:nvPr>
        </p:nvSpPr>
        <p:spPr>
          <a:xfrm>
            <a:off x="845798" y="3644250"/>
            <a:ext cx="812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8" name="Google Shape;98;p8"/>
          <p:cNvSpPr txBox="1"/>
          <p:nvPr>
            <p:ph idx="13" type="title"/>
          </p:nvPr>
        </p:nvSpPr>
        <p:spPr>
          <a:xfrm>
            <a:off x="4895098" y="1888050"/>
            <a:ext cx="812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9" name="Google Shape;99;p8"/>
          <p:cNvSpPr txBox="1"/>
          <p:nvPr>
            <p:ph idx="14" type="title"/>
          </p:nvPr>
        </p:nvSpPr>
        <p:spPr>
          <a:xfrm>
            <a:off x="4895098" y="3644250"/>
            <a:ext cx="812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0" name="Google Shape;100;p8"/>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1" name="Google Shape;101;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2" name="Shape 102"/>
        <p:cNvGrpSpPr/>
        <p:nvPr/>
      </p:nvGrpSpPr>
      <p:grpSpPr>
        <a:xfrm>
          <a:off x="0" y="0"/>
          <a:ext cx="0" cy="0"/>
          <a:chOff x="0" y="0"/>
          <a:chExt cx="0" cy="0"/>
        </a:xfrm>
      </p:grpSpPr>
      <p:sp>
        <p:nvSpPr>
          <p:cNvPr id="103" name="Google Shape;103;p9"/>
          <p:cNvSpPr/>
          <p:nvPr/>
        </p:nvSpPr>
        <p:spPr>
          <a:xfrm rot="813319">
            <a:off x="-1616877"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9"/>
          <p:cNvSpPr/>
          <p:nvPr/>
        </p:nvSpPr>
        <p:spPr>
          <a:xfrm flipH="1" rot="-649785">
            <a:off x="6475477"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9"/>
          <p:cNvSpPr/>
          <p:nvPr/>
        </p:nvSpPr>
        <p:spPr>
          <a:xfrm>
            <a:off x="1125387"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9"/>
          <p:cNvSpPr/>
          <p:nvPr/>
        </p:nvSpPr>
        <p:spPr>
          <a:xfrm rot="8823147">
            <a:off x="-2265377"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9"/>
          <p:cNvSpPr/>
          <p:nvPr/>
        </p:nvSpPr>
        <p:spPr>
          <a:xfrm>
            <a:off x="6536238" y="-142500"/>
            <a:ext cx="4935815" cy="3769836"/>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9"/>
          <p:cNvSpPr/>
          <p:nvPr/>
        </p:nvSpPr>
        <p:spPr>
          <a:xfrm rot="649785">
            <a:off x="716152"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9"/>
          <p:cNvSpPr/>
          <p:nvPr/>
        </p:nvSpPr>
        <p:spPr>
          <a:xfrm rot="1244193">
            <a:off x="4086917" y="-777268"/>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9"/>
          <p:cNvSpPr/>
          <p:nvPr/>
        </p:nvSpPr>
        <p:spPr>
          <a:xfrm rot="-9555807">
            <a:off x="-6119383"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9"/>
          <p:cNvSpPr txBox="1"/>
          <p:nvPr>
            <p:ph type="ctrTitle"/>
          </p:nvPr>
        </p:nvSpPr>
        <p:spPr>
          <a:xfrm>
            <a:off x="723150" y="1494200"/>
            <a:ext cx="7697700" cy="15981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6600">
                <a:latin typeface="Kulim Park SemiBold"/>
                <a:ea typeface="Kulim Park SemiBold"/>
                <a:cs typeface="Kulim Park SemiBold"/>
                <a:sym typeface="Kulim Park Semi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2" name="Google Shape;112;p9"/>
          <p:cNvSpPr txBox="1"/>
          <p:nvPr>
            <p:ph idx="1" type="subTitle"/>
          </p:nvPr>
        </p:nvSpPr>
        <p:spPr>
          <a:xfrm>
            <a:off x="1962550" y="3100575"/>
            <a:ext cx="52185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atin typeface="Manrope"/>
                <a:ea typeface="Manrope"/>
                <a:cs typeface="Manrope"/>
                <a:sym typeface="Manrop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3" name="Shape 113"/>
        <p:cNvGrpSpPr/>
        <p:nvPr/>
      </p:nvGrpSpPr>
      <p:grpSpPr>
        <a:xfrm>
          <a:off x="0" y="0"/>
          <a:ext cx="0" cy="0"/>
          <a:chOff x="0" y="0"/>
          <a:chExt cx="0" cy="0"/>
        </a:xfrm>
      </p:grpSpPr>
      <p:sp>
        <p:nvSpPr>
          <p:cNvPr id="114" name="Google Shape;114;p10"/>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0"/>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0"/>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0"/>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0"/>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0"/>
          <p:cNvSpPr txBox="1"/>
          <p:nvPr>
            <p:ph type="title"/>
          </p:nvPr>
        </p:nvSpPr>
        <p:spPr>
          <a:xfrm>
            <a:off x="716550" y="1929275"/>
            <a:ext cx="3855600" cy="1610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0" name="Google Shape;120;p10"/>
          <p:cNvSpPr txBox="1"/>
          <p:nvPr>
            <p:ph idx="2" type="title"/>
          </p:nvPr>
        </p:nvSpPr>
        <p:spPr>
          <a:xfrm>
            <a:off x="723300" y="845239"/>
            <a:ext cx="1498200" cy="112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21" name="Google Shape;121;p10"/>
          <p:cNvSpPr txBox="1"/>
          <p:nvPr>
            <p:ph idx="1" type="subTitle"/>
          </p:nvPr>
        </p:nvSpPr>
        <p:spPr>
          <a:xfrm>
            <a:off x="716550" y="3578839"/>
            <a:ext cx="2752500" cy="71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22" name="Google Shape;122;p10"/>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1075" y="438900"/>
            <a:ext cx="7698600" cy="572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2800"/>
              <a:buFont typeface="Kulim Park"/>
              <a:buNone/>
              <a:defRPr b="0" i="0" sz="2800" u="none" cap="none" strike="noStrike">
                <a:solidFill>
                  <a:schemeClr val="dk1"/>
                </a:solidFill>
                <a:latin typeface="Kulim Park"/>
                <a:ea typeface="Kulim Park"/>
                <a:cs typeface="Kulim Park"/>
                <a:sym typeface="Kulim Park"/>
              </a:defRPr>
            </a:lvl1pPr>
            <a:lvl2pPr lvl="1"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2pPr>
            <a:lvl3pPr lvl="2"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3pPr>
            <a:lvl4pPr lvl="3"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4pPr>
            <a:lvl5pPr lvl="4"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5pPr>
            <a:lvl6pPr lvl="5"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6pPr>
            <a:lvl7pPr lvl="6"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7pPr>
            <a:lvl8pPr lvl="7"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8pPr>
            <a:lvl9pPr lvl="8"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9pPr>
          </a:lstStyle>
          <a:p/>
        </p:txBody>
      </p:sp>
      <p:sp>
        <p:nvSpPr>
          <p:cNvPr id="7" name="Google Shape;7;p1"/>
          <p:cNvSpPr txBox="1"/>
          <p:nvPr>
            <p:ph idx="1" type="body"/>
          </p:nvPr>
        </p:nvSpPr>
        <p:spPr>
          <a:xfrm>
            <a:off x="721075" y="1351868"/>
            <a:ext cx="7701900" cy="32475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1pPr>
            <a:lvl2pPr indent="-330200" lvl="1" marL="9144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2pPr>
            <a:lvl3pPr indent="-330200" lvl="2" marL="13716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3pPr>
            <a:lvl4pPr indent="-330200" lvl="3" marL="18288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4pPr>
            <a:lvl5pPr indent="-330200" lvl="4" marL="22860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5pPr>
            <a:lvl6pPr indent="-330200" lvl="5" marL="27432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6pPr>
            <a:lvl7pPr indent="-330200" lvl="6" marL="32004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7pPr>
            <a:lvl8pPr indent="-330200" lvl="7" marL="36576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8pPr>
            <a:lvl9pPr indent="-330200" lvl="8" marL="41148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pos="449">
          <p15:clr>
            <a:srgbClr val="FF0000"/>
          </p15:clr>
        </p15:guide>
        <p15:guide id="3" pos="5311">
          <p15:clr>
            <a:srgbClr val="EA4335"/>
          </p15:clr>
        </p15:guide>
        <p15:guide id="4" orient="horz" pos="1620">
          <p15:clr>
            <a:srgbClr val="EA4335"/>
          </p15:clr>
        </p15:guide>
        <p15:guide id="5" orient="horz" pos="340">
          <p15:clr>
            <a:srgbClr val="EA4335"/>
          </p15:clr>
        </p15:guide>
        <p15:guide id="6" orient="horz" pos="2897">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52"/>
          <p:cNvSpPr txBox="1"/>
          <p:nvPr/>
        </p:nvSpPr>
        <p:spPr>
          <a:xfrm>
            <a:off x="1883450" y="653888"/>
            <a:ext cx="55140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1" lang="en-US" sz="3000"/>
              <a:t>Combining multiple tree rearrangement operators for efficient parsimony inference using reinforcement learning approach</a:t>
            </a:r>
            <a:endParaRPr b="1" i="0" sz="3000" u="none" cap="none" strike="noStrike">
              <a:solidFill>
                <a:srgbClr val="000000"/>
              </a:solidFill>
            </a:endParaRPr>
          </a:p>
        </p:txBody>
      </p:sp>
      <p:pic>
        <p:nvPicPr>
          <p:cNvPr id="610" name="Google Shape;610;p52"/>
          <p:cNvPicPr preferRelativeResize="0"/>
          <p:nvPr/>
        </p:nvPicPr>
        <p:blipFill rotWithShape="1">
          <a:blip r:embed="rId3">
            <a:alphaModFix/>
          </a:blip>
          <a:srcRect b="0" l="0" r="0" t="0"/>
          <a:stretch/>
        </p:blipFill>
        <p:spPr>
          <a:xfrm>
            <a:off x="7787388" y="96997"/>
            <a:ext cx="442513" cy="442513"/>
          </a:xfrm>
          <a:prstGeom prst="rect">
            <a:avLst/>
          </a:prstGeom>
          <a:noFill/>
          <a:ln>
            <a:noFill/>
          </a:ln>
        </p:spPr>
      </p:pic>
      <p:pic>
        <p:nvPicPr>
          <p:cNvPr id="611" name="Google Shape;611;p52"/>
          <p:cNvPicPr preferRelativeResize="0"/>
          <p:nvPr/>
        </p:nvPicPr>
        <p:blipFill rotWithShape="1">
          <a:blip r:embed="rId4">
            <a:alphaModFix/>
          </a:blip>
          <a:srcRect b="0" l="0" r="0" t="0"/>
          <a:stretch/>
        </p:blipFill>
        <p:spPr>
          <a:xfrm>
            <a:off x="8439879" y="89893"/>
            <a:ext cx="447051" cy="447051"/>
          </a:xfrm>
          <a:prstGeom prst="rect">
            <a:avLst/>
          </a:prstGeom>
          <a:noFill/>
          <a:ln>
            <a:noFill/>
          </a:ln>
        </p:spPr>
      </p:pic>
      <p:pic>
        <p:nvPicPr>
          <p:cNvPr id="612" name="Google Shape;612;p52"/>
          <p:cNvPicPr preferRelativeResize="0"/>
          <p:nvPr/>
        </p:nvPicPr>
        <p:blipFill rotWithShape="1">
          <a:blip r:embed="rId5">
            <a:alphaModFix/>
          </a:blip>
          <a:srcRect b="3209" l="3462" r="63591" t="9810"/>
          <a:stretch/>
        </p:blipFill>
        <p:spPr>
          <a:xfrm>
            <a:off x="7110280" y="92165"/>
            <a:ext cx="467129" cy="444779"/>
          </a:xfrm>
          <a:prstGeom prst="rect">
            <a:avLst/>
          </a:prstGeom>
          <a:noFill/>
          <a:ln>
            <a:noFill/>
          </a:ln>
        </p:spPr>
      </p:pic>
      <p:sp>
        <p:nvSpPr>
          <p:cNvPr id="613" name="Google Shape;613;p52"/>
          <p:cNvSpPr txBox="1"/>
          <p:nvPr/>
        </p:nvSpPr>
        <p:spPr>
          <a:xfrm>
            <a:off x="1883450" y="3820325"/>
            <a:ext cx="57600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lang="en-US"/>
              <a:t>Students</a:t>
            </a:r>
            <a:r>
              <a:rPr b="0" i="0" lang="en-US" sz="1400" u="none" cap="none" strike="noStrike">
                <a:solidFill>
                  <a:srgbClr val="000000"/>
                </a:solidFill>
                <a:latin typeface="Arial"/>
                <a:ea typeface="Arial"/>
                <a:cs typeface="Arial"/>
                <a:sym typeface="Arial"/>
              </a:rPr>
              <a:t>: Huỳnh Tiến Dũng, Vũ Quốc Tuấn, Nguyễn Việt Dũng</a:t>
            </a:r>
            <a:endParaRPr/>
          </a:p>
          <a:p>
            <a:pPr indent="0" lvl="0" marL="0" marR="0" rtl="0" algn="l">
              <a:lnSpc>
                <a:spcPct val="100000"/>
              </a:lnSpc>
              <a:spcBef>
                <a:spcPts val="0"/>
              </a:spcBef>
              <a:spcAft>
                <a:spcPts val="0"/>
              </a:spcAft>
              <a:buClr>
                <a:srgbClr val="000000"/>
              </a:buClr>
              <a:buSzPts val="1400"/>
              <a:buFont typeface="Arial"/>
              <a:buNone/>
            </a:pPr>
            <a:r>
              <a:rPr b="1" lang="en-US">
                <a:solidFill>
                  <a:schemeClr val="dk1"/>
                </a:solidFill>
              </a:rPr>
              <a:t>Science Instructor</a:t>
            </a:r>
            <a:r>
              <a:rPr b="0" i="0" lang="en-US" sz="1400" u="none" cap="none" strike="noStrike">
                <a:solidFill>
                  <a:schemeClr val="dk1"/>
                </a:solidFill>
                <a:latin typeface="Arial"/>
                <a:ea typeface="Arial"/>
                <a:cs typeface="Arial"/>
                <a:sym typeface="Arial"/>
              </a:rPr>
              <a:t>: </a:t>
            </a:r>
            <a:r>
              <a:rPr b="0" i="0" lang="en-US" sz="1400" u="none" cap="none" strike="noStrike">
                <a:solidFill>
                  <a:srgbClr val="000000"/>
                </a:solidFill>
                <a:latin typeface="Arial"/>
                <a:ea typeface="Arial"/>
                <a:cs typeface="Arial"/>
                <a:sym typeface="Arial"/>
              </a:rPr>
              <a:t>TS. Hoàng Thị Điệp</a:t>
            </a:r>
            <a:endParaRPr b="0" i="0" sz="1400" u="none" cap="none" strike="noStrike">
              <a:solidFill>
                <a:srgbClr val="000000"/>
              </a:solidFill>
              <a:latin typeface="Arial"/>
              <a:ea typeface="Arial"/>
              <a:cs typeface="Arial"/>
              <a:sym typeface="Arial"/>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500"/>
                                        <p:tgtEl>
                                          <p:spTgt spid="609"/>
                                        </p:tgtEl>
                                      </p:cBhvr>
                                    </p:animEffect>
                                  </p:childTnLst>
                                </p:cTn>
                              </p:par>
                              <p:par>
                                <p:cTn fill="hold" nodeType="with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500"/>
                                        <p:tgtEl>
                                          <p:spTgt spid="610"/>
                                        </p:tgtEl>
                                      </p:cBhvr>
                                    </p:animEffect>
                                  </p:childTnLst>
                                </p:cTn>
                              </p:par>
                              <p:par>
                                <p:cTn fill="hold" nodeType="with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500"/>
                                        <p:tgtEl>
                                          <p:spTgt spid="611"/>
                                        </p:tgtEl>
                                      </p:cBhvr>
                                    </p:animEffect>
                                  </p:childTnLst>
                                </p:cTn>
                              </p:par>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500"/>
                                        <p:tgtEl>
                                          <p:spTgt spid="612"/>
                                        </p:tgtEl>
                                      </p:cBhvr>
                                    </p:animEffect>
                                  </p:childTnLst>
                                </p:cTn>
                              </p:par>
                              <p:par>
                                <p:cTn fill="hold" nodeType="with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500"/>
                                        <p:tgtEl>
                                          <p:spTgt spid="6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61"/>
          <p:cNvSpPr txBox="1"/>
          <p:nvPr>
            <p:ph idx="4294967295" type="ctrTitle"/>
          </p:nvPr>
        </p:nvSpPr>
        <p:spPr>
          <a:xfrm>
            <a:off x="1460850" y="770788"/>
            <a:ext cx="6222300" cy="15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400">
                <a:latin typeface="Arial"/>
                <a:ea typeface="Arial"/>
                <a:cs typeface="Arial"/>
                <a:sym typeface="Arial"/>
              </a:rPr>
              <a:t>Thank you for listening</a:t>
            </a:r>
            <a:endParaRPr b="1" sz="4400">
              <a:solidFill>
                <a:schemeClr val="dk2"/>
              </a:solidFill>
              <a:latin typeface="Arial"/>
              <a:ea typeface="Arial"/>
              <a:cs typeface="Arial"/>
              <a:sym typeface="Arial"/>
            </a:endParaRPr>
          </a:p>
        </p:txBody>
      </p:sp>
      <p:sp>
        <p:nvSpPr>
          <p:cNvPr id="696" name="Google Shape;696;p61"/>
          <p:cNvSpPr txBox="1"/>
          <p:nvPr>
            <p:ph idx="15" type="title"/>
          </p:nvPr>
        </p:nvSpPr>
        <p:spPr>
          <a:xfrm flipH="1">
            <a:off x="2655487" y="2510313"/>
            <a:ext cx="29922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1400">
                <a:latin typeface="Arial"/>
                <a:ea typeface="Arial"/>
                <a:cs typeface="Arial"/>
                <a:sym typeface="Arial"/>
              </a:rPr>
              <a:t>Students</a:t>
            </a:r>
            <a:r>
              <a:rPr b="1" lang="en-US" sz="1400">
                <a:latin typeface="Arial"/>
                <a:ea typeface="Arial"/>
                <a:cs typeface="Arial"/>
                <a:sym typeface="Arial"/>
              </a:rPr>
              <a:t>:</a:t>
            </a:r>
            <a:endParaRPr b="1" sz="1400">
              <a:latin typeface="Arial"/>
              <a:ea typeface="Arial"/>
              <a:cs typeface="Arial"/>
              <a:sym typeface="Arial"/>
            </a:endParaRPr>
          </a:p>
        </p:txBody>
      </p:sp>
      <p:sp>
        <p:nvSpPr>
          <p:cNvPr id="697" name="Google Shape;697;p61"/>
          <p:cNvSpPr txBox="1"/>
          <p:nvPr/>
        </p:nvSpPr>
        <p:spPr>
          <a:xfrm>
            <a:off x="2655474" y="2804500"/>
            <a:ext cx="4283700" cy="9852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chemeClr val="dk1"/>
              </a:buClr>
              <a:buSzPts val="1300"/>
              <a:buFont typeface="Arial"/>
              <a:buChar char="●"/>
            </a:pPr>
            <a:r>
              <a:rPr lang="en-US" sz="1300">
                <a:solidFill>
                  <a:schemeClr val="dk1"/>
                </a:solidFill>
              </a:rPr>
              <a:t>Huỳnh Tiến Dũng - 21020007 - K66C-CLC</a:t>
            </a:r>
            <a:endParaRPr sz="1300">
              <a:solidFill>
                <a:schemeClr val="dk1"/>
              </a:solidFill>
            </a:endParaRPr>
          </a:p>
          <a:p>
            <a:pPr indent="-311150" lvl="0" marL="457200" rtl="0" algn="l">
              <a:lnSpc>
                <a:spcPct val="150000"/>
              </a:lnSpc>
              <a:spcBef>
                <a:spcPts val="0"/>
              </a:spcBef>
              <a:spcAft>
                <a:spcPts val="0"/>
              </a:spcAft>
              <a:buClr>
                <a:schemeClr val="dk1"/>
              </a:buClr>
              <a:buSzPts val="1300"/>
              <a:buFont typeface="Arial"/>
              <a:buChar char="●"/>
            </a:pPr>
            <a:r>
              <a:rPr lang="en-US" sz="1300">
                <a:solidFill>
                  <a:schemeClr val="dk1"/>
                </a:solidFill>
              </a:rPr>
              <a:t>Vũ Quốc Tuấn - 21020033 - K66C-CLC</a:t>
            </a:r>
            <a:endParaRPr sz="1300">
              <a:solidFill>
                <a:schemeClr val="dk1"/>
              </a:solidFill>
            </a:endParaRPr>
          </a:p>
          <a:p>
            <a:pPr indent="-311150" lvl="0" marL="457200" rtl="0" algn="l">
              <a:lnSpc>
                <a:spcPct val="150000"/>
              </a:lnSpc>
              <a:spcBef>
                <a:spcPts val="0"/>
              </a:spcBef>
              <a:spcAft>
                <a:spcPts val="0"/>
              </a:spcAft>
              <a:buClr>
                <a:schemeClr val="dk1"/>
              </a:buClr>
              <a:buSzPts val="1300"/>
              <a:buFont typeface="Arial"/>
              <a:buChar char="●"/>
            </a:pPr>
            <a:r>
              <a:rPr lang="en-US" sz="1300">
                <a:solidFill>
                  <a:schemeClr val="dk1"/>
                </a:solidFill>
              </a:rPr>
              <a:t>Nguyễn Việt Dũng - 21020043 - K66C-A-CLC2</a:t>
            </a:r>
            <a:endParaRPr sz="1300"/>
          </a:p>
        </p:txBody>
      </p:sp>
      <p:sp>
        <p:nvSpPr>
          <p:cNvPr id="698" name="Google Shape;698;p61"/>
          <p:cNvSpPr txBox="1"/>
          <p:nvPr>
            <p:ph idx="15" type="title"/>
          </p:nvPr>
        </p:nvSpPr>
        <p:spPr>
          <a:xfrm flipH="1">
            <a:off x="2655464" y="3789688"/>
            <a:ext cx="29922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1400">
                <a:latin typeface="Arial"/>
                <a:ea typeface="Arial"/>
                <a:cs typeface="Arial"/>
                <a:sym typeface="Arial"/>
              </a:rPr>
              <a:t>Science Instructor</a:t>
            </a:r>
            <a:r>
              <a:rPr b="1" lang="en-US" sz="1400">
                <a:latin typeface="Arial"/>
                <a:ea typeface="Arial"/>
                <a:cs typeface="Arial"/>
                <a:sym typeface="Arial"/>
              </a:rPr>
              <a:t>:</a:t>
            </a:r>
            <a:endParaRPr b="1" sz="1400">
              <a:latin typeface="Arial"/>
              <a:ea typeface="Arial"/>
              <a:cs typeface="Arial"/>
              <a:sym typeface="Arial"/>
            </a:endParaRPr>
          </a:p>
        </p:txBody>
      </p:sp>
      <p:sp>
        <p:nvSpPr>
          <p:cNvPr id="699" name="Google Shape;699;p61"/>
          <p:cNvSpPr txBox="1"/>
          <p:nvPr/>
        </p:nvSpPr>
        <p:spPr>
          <a:xfrm>
            <a:off x="2655477" y="4115681"/>
            <a:ext cx="26604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chemeClr val="dk1"/>
              </a:buClr>
              <a:buSzPts val="1300"/>
              <a:buFont typeface="Arial"/>
              <a:buChar char="●"/>
            </a:pPr>
            <a:r>
              <a:rPr lang="en-US" sz="1300">
                <a:solidFill>
                  <a:schemeClr val="dk1"/>
                </a:solidFill>
              </a:rPr>
              <a:t>TS. Hoàng Thị Điệp</a:t>
            </a:r>
            <a:endParaRPr sz="1300"/>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par>
                                <p:cTn fill="hold" nodeType="with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000"/>
                                        <p:tgtEl>
                                          <p:spTgt spid="696"/>
                                        </p:tgtEl>
                                      </p:cBhvr>
                                    </p:animEffect>
                                  </p:childTnLst>
                                </p:cTn>
                              </p:par>
                              <p:par>
                                <p:cTn fill="hold" nodeType="with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1000"/>
                                        <p:tgtEl>
                                          <p:spTgt spid="697"/>
                                        </p:tgtEl>
                                      </p:cBhvr>
                                    </p:animEffect>
                                  </p:childTnLst>
                                </p:cTn>
                              </p:par>
                              <p:par>
                                <p:cTn fill="hold" nodeType="with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1000"/>
                                        <p:tgtEl>
                                          <p:spTgt spid="698"/>
                                        </p:tgtEl>
                                      </p:cBhvr>
                                    </p:animEffect>
                                  </p:childTnLst>
                                </p:cTn>
                              </p:par>
                              <p:par>
                                <p:cTn fill="hold" nodeType="with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000"/>
                                        <p:tgtEl>
                                          <p:spTgt spid="6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53"/>
          <p:cNvPicPr preferRelativeResize="0"/>
          <p:nvPr/>
        </p:nvPicPr>
        <p:blipFill rotWithShape="1">
          <a:blip r:embed="rId3">
            <a:alphaModFix/>
          </a:blip>
          <a:srcRect b="0" l="0" r="0" t="0"/>
          <a:stretch/>
        </p:blipFill>
        <p:spPr>
          <a:xfrm>
            <a:off x="1854425" y="583875"/>
            <a:ext cx="5435149" cy="4327325"/>
          </a:xfrm>
          <a:prstGeom prst="rect">
            <a:avLst/>
          </a:prstGeom>
          <a:noFill/>
          <a:ln>
            <a:noFill/>
          </a:ln>
        </p:spPr>
      </p:pic>
      <p:sp>
        <p:nvSpPr>
          <p:cNvPr id="619" name="Google Shape;619;p53"/>
          <p:cNvSpPr txBox="1"/>
          <p:nvPr/>
        </p:nvSpPr>
        <p:spPr>
          <a:xfrm>
            <a:off x="186699" y="60675"/>
            <a:ext cx="1843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lang="en-US" sz="2200"/>
              <a:t>MPB</a:t>
            </a:r>
            <a:r>
              <a:rPr b="1" lang="en-US" sz="2200"/>
              <a:t>o</a:t>
            </a:r>
            <a:r>
              <a:rPr b="1" lang="en-US" sz="2200"/>
              <a:t>ot</a:t>
            </a:r>
            <a:endParaRPr b="1" i="0" sz="1900" u="none" cap="none" strike="noStrike">
              <a:solidFill>
                <a:srgbClr val="000000"/>
              </a:solidFill>
              <a:latin typeface="Arial"/>
              <a:ea typeface="Arial"/>
              <a:cs typeface="Arial"/>
              <a:sym typeface="Arial"/>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54"/>
          <p:cNvPicPr preferRelativeResize="0"/>
          <p:nvPr/>
        </p:nvPicPr>
        <p:blipFill rotWithShape="1">
          <a:blip r:embed="rId3">
            <a:alphaModFix/>
          </a:blip>
          <a:srcRect b="0" l="35886" r="2" t="0"/>
          <a:stretch/>
        </p:blipFill>
        <p:spPr>
          <a:xfrm>
            <a:off x="2302510" y="105328"/>
            <a:ext cx="3934948" cy="4932845"/>
          </a:xfrm>
          <a:prstGeom prst="rect">
            <a:avLst/>
          </a:prstGeom>
          <a:noFill/>
          <a:ln>
            <a:noFill/>
          </a:ln>
        </p:spPr>
      </p:pic>
      <p:cxnSp>
        <p:nvCxnSpPr>
          <p:cNvPr id="625" name="Google Shape;625;p54"/>
          <p:cNvCxnSpPr/>
          <p:nvPr/>
        </p:nvCxnSpPr>
        <p:spPr>
          <a:xfrm flipH="1" rot="10800000">
            <a:off x="2158273" y="3596626"/>
            <a:ext cx="806700" cy="234000"/>
          </a:xfrm>
          <a:prstGeom prst="straightConnector1">
            <a:avLst/>
          </a:prstGeom>
          <a:noFill/>
          <a:ln cap="flat" cmpd="sng" w="69850">
            <a:solidFill>
              <a:srgbClr val="C00000"/>
            </a:solidFill>
            <a:prstDash val="solid"/>
            <a:round/>
            <a:headEnd len="sm" w="sm" type="none"/>
            <a:tailEnd len="med" w="med" type="stealth"/>
          </a:ln>
          <a:effectLst>
            <a:outerShdw blurRad="40000" rotWithShape="0" dir="5400000" dist="23000">
              <a:srgbClr val="000000">
                <a:alpha val="34901"/>
              </a:srgbClr>
            </a:outerShdw>
          </a:effectLst>
        </p:spPr>
      </p:cxnSp>
      <p:sp>
        <p:nvSpPr>
          <p:cNvPr id="626" name="Google Shape;626;p54"/>
          <p:cNvSpPr txBox="1"/>
          <p:nvPr/>
        </p:nvSpPr>
        <p:spPr>
          <a:xfrm>
            <a:off x="142211" y="3451799"/>
            <a:ext cx="21603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800"/>
              <a:t>SPR is used throughout the framework of MPBoot</a:t>
            </a:r>
            <a:endParaRPr b="1" i="0" sz="1800" u="none" cap="none" strike="noStrike">
              <a:solidFill>
                <a:srgbClr val="000000"/>
              </a:solidFill>
              <a:latin typeface="Arial"/>
              <a:ea typeface="Arial"/>
              <a:cs typeface="Arial"/>
              <a:sym typeface="Arial"/>
            </a:endParaRPr>
          </a:p>
        </p:txBody>
      </p:sp>
      <p:cxnSp>
        <p:nvCxnSpPr>
          <p:cNvPr id="627" name="Google Shape;627;p54"/>
          <p:cNvCxnSpPr/>
          <p:nvPr/>
        </p:nvCxnSpPr>
        <p:spPr>
          <a:xfrm flipH="1">
            <a:off x="6139791" y="2026508"/>
            <a:ext cx="701700" cy="411900"/>
          </a:xfrm>
          <a:prstGeom prst="straightConnector1">
            <a:avLst/>
          </a:prstGeom>
          <a:noFill/>
          <a:ln cap="flat" cmpd="sng" w="69850">
            <a:solidFill>
              <a:srgbClr val="C00000"/>
            </a:solidFill>
            <a:prstDash val="solid"/>
            <a:round/>
            <a:headEnd len="sm" w="sm" type="none"/>
            <a:tailEnd len="med" w="med" type="stealth"/>
          </a:ln>
          <a:effectLst>
            <a:outerShdw blurRad="40000" rotWithShape="0" dir="5400000" dist="23000">
              <a:srgbClr val="000000">
                <a:alpha val="34901"/>
              </a:srgbClr>
            </a:outerShdw>
          </a:effectLst>
        </p:spPr>
      </p:cxnSp>
      <p:sp>
        <p:nvSpPr>
          <p:cNvPr id="628" name="Google Shape;628;p54"/>
          <p:cNvSpPr txBox="1"/>
          <p:nvPr/>
        </p:nvSpPr>
        <p:spPr>
          <a:xfrm>
            <a:off x="6841500" y="903725"/>
            <a:ext cx="21603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800"/>
              <a:t>TBR is more comprehensive than SPR, but it has not been integrated into MPBoot yet.</a:t>
            </a:r>
            <a:endParaRPr b="1" i="0" sz="1800" u="none" cap="none" strike="noStrike">
              <a:solidFill>
                <a:srgbClr val="000000"/>
              </a:solidFill>
              <a:latin typeface="Arial"/>
              <a:ea typeface="Arial"/>
              <a:cs typeface="Arial"/>
              <a:sym typeface="Arial"/>
            </a:endParaRPr>
          </a:p>
        </p:txBody>
      </p:sp>
      <p:cxnSp>
        <p:nvCxnSpPr>
          <p:cNvPr id="629" name="Google Shape;629;p54"/>
          <p:cNvCxnSpPr/>
          <p:nvPr/>
        </p:nvCxnSpPr>
        <p:spPr>
          <a:xfrm flipH="1">
            <a:off x="6139791" y="3268894"/>
            <a:ext cx="701700" cy="11100"/>
          </a:xfrm>
          <a:prstGeom prst="straightConnector1">
            <a:avLst/>
          </a:prstGeom>
          <a:noFill/>
          <a:ln cap="flat" cmpd="sng" w="69850">
            <a:solidFill>
              <a:srgbClr val="C00000"/>
            </a:solidFill>
            <a:prstDash val="solid"/>
            <a:round/>
            <a:headEnd len="sm" w="sm" type="none"/>
            <a:tailEnd len="med" w="med" type="stealth"/>
          </a:ln>
          <a:effectLst>
            <a:outerShdw blurRad="40000" rotWithShape="0" dir="5400000" dist="23000">
              <a:srgbClr val="000000">
                <a:alpha val="34901"/>
              </a:srgbClr>
            </a:outerShdw>
          </a:effectLst>
        </p:spPr>
      </p:cxnSp>
      <p:sp>
        <p:nvSpPr>
          <p:cNvPr id="630" name="Google Shape;630;p54"/>
          <p:cNvSpPr txBox="1"/>
          <p:nvPr/>
        </p:nvSpPr>
        <p:spPr>
          <a:xfrm>
            <a:off x="6903291" y="2812754"/>
            <a:ext cx="21603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800"/>
              <a:t>TBR is complex and difficult to implement.</a:t>
            </a:r>
            <a:endParaRPr b="1" i="0" sz="1800" u="none" cap="none" strike="noStrike">
              <a:solidFill>
                <a:srgbClr val="000000"/>
              </a:solidFill>
              <a:latin typeface="Arial"/>
              <a:ea typeface="Arial"/>
              <a:cs typeface="Arial"/>
              <a:sym typeface="Arial"/>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500"/>
                                        <p:tgtEl>
                                          <p:spTgt spid="6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5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500"/>
                                        <p:tgtEl>
                                          <p:spTgt spid="6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500"/>
                                        <p:tgtEl>
                                          <p:spTgt spid="627"/>
                                        </p:tgtEl>
                                      </p:cBhvr>
                                    </p:animEffect>
                                  </p:childTnLst>
                                </p:cTn>
                              </p:par>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500"/>
                                        <p:tgtEl>
                                          <p:spTgt spid="6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500"/>
                                        <p:tgtEl>
                                          <p:spTgt spid="629"/>
                                        </p:tgtEl>
                                      </p:cBhvr>
                                    </p:animEffect>
                                  </p:childTnLst>
                                </p:cTn>
                              </p:par>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500"/>
                                        <p:tgtEl>
                                          <p:spTgt spid="6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55"/>
          <p:cNvSpPr txBox="1"/>
          <p:nvPr/>
        </p:nvSpPr>
        <p:spPr>
          <a:xfrm>
            <a:off x="1326275" y="382725"/>
            <a:ext cx="6577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t>Fast Evaluation of a TBR Move</a:t>
            </a:r>
            <a:endParaRPr sz="1700"/>
          </a:p>
        </p:txBody>
      </p:sp>
      <p:pic>
        <p:nvPicPr>
          <p:cNvPr id="636" name="Google Shape;636;p55"/>
          <p:cNvPicPr preferRelativeResize="0"/>
          <p:nvPr/>
        </p:nvPicPr>
        <p:blipFill>
          <a:blip r:embed="rId3">
            <a:alphaModFix/>
          </a:blip>
          <a:stretch>
            <a:fillRect/>
          </a:stretch>
        </p:blipFill>
        <p:spPr>
          <a:xfrm>
            <a:off x="1149063" y="951512"/>
            <a:ext cx="6931925" cy="2226375"/>
          </a:xfrm>
          <a:prstGeom prst="rect">
            <a:avLst/>
          </a:prstGeom>
          <a:noFill/>
          <a:ln>
            <a:noFill/>
          </a:ln>
        </p:spPr>
      </p:pic>
      <p:cxnSp>
        <p:nvCxnSpPr>
          <p:cNvPr id="637" name="Google Shape;637;p55"/>
          <p:cNvCxnSpPr/>
          <p:nvPr/>
        </p:nvCxnSpPr>
        <p:spPr>
          <a:xfrm flipH="1" rot="10800000">
            <a:off x="1237625" y="3661925"/>
            <a:ext cx="573900" cy="292500"/>
          </a:xfrm>
          <a:prstGeom prst="straightConnector1">
            <a:avLst/>
          </a:prstGeom>
          <a:noFill/>
          <a:ln cap="flat" cmpd="sng" w="9525">
            <a:solidFill>
              <a:srgbClr val="595959"/>
            </a:solidFill>
            <a:prstDash val="solid"/>
            <a:round/>
            <a:headEnd len="med" w="med" type="none"/>
            <a:tailEnd len="med" w="med" type="triangle"/>
          </a:ln>
        </p:spPr>
      </p:cxnSp>
      <p:cxnSp>
        <p:nvCxnSpPr>
          <p:cNvPr id="638" name="Google Shape;638;p55"/>
          <p:cNvCxnSpPr/>
          <p:nvPr/>
        </p:nvCxnSpPr>
        <p:spPr>
          <a:xfrm>
            <a:off x="1247175" y="3954425"/>
            <a:ext cx="554100" cy="301200"/>
          </a:xfrm>
          <a:prstGeom prst="straightConnector1">
            <a:avLst/>
          </a:prstGeom>
          <a:noFill/>
          <a:ln cap="flat" cmpd="sng" w="9525">
            <a:solidFill>
              <a:srgbClr val="595959"/>
            </a:solidFill>
            <a:prstDash val="solid"/>
            <a:round/>
            <a:headEnd len="med" w="med" type="none"/>
            <a:tailEnd len="med" w="med" type="triangle"/>
          </a:ln>
        </p:spPr>
      </p:cxnSp>
      <p:sp>
        <p:nvSpPr>
          <p:cNvPr id="639" name="Google Shape;639;p55"/>
          <p:cNvSpPr txBox="1"/>
          <p:nvPr/>
        </p:nvSpPr>
        <p:spPr>
          <a:xfrm>
            <a:off x="1874650" y="3438725"/>
            <a:ext cx="3343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Best search strategy</a:t>
            </a:r>
            <a:endParaRPr sz="1700"/>
          </a:p>
        </p:txBody>
      </p:sp>
      <p:sp>
        <p:nvSpPr>
          <p:cNvPr id="640" name="Google Shape;640;p55"/>
          <p:cNvSpPr txBox="1"/>
          <p:nvPr/>
        </p:nvSpPr>
        <p:spPr>
          <a:xfrm>
            <a:off x="1874650" y="4063600"/>
            <a:ext cx="308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Better search strategy</a:t>
            </a:r>
            <a:endParaRPr sz="1700"/>
          </a:p>
        </p:txBody>
      </p:sp>
      <p:cxnSp>
        <p:nvCxnSpPr>
          <p:cNvPr id="641" name="Google Shape;641;p55"/>
          <p:cNvCxnSpPr>
            <a:stCxn id="639" idx="3"/>
          </p:cNvCxnSpPr>
          <p:nvPr/>
        </p:nvCxnSpPr>
        <p:spPr>
          <a:xfrm>
            <a:off x="5218450" y="3661925"/>
            <a:ext cx="478200" cy="0"/>
          </a:xfrm>
          <a:prstGeom prst="straightConnector1">
            <a:avLst/>
          </a:prstGeom>
          <a:noFill/>
          <a:ln cap="flat" cmpd="sng" w="9525">
            <a:solidFill>
              <a:srgbClr val="595959"/>
            </a:solidFill>
            <a:prstDash val="solid"/>
            <a:round/>
            <a:headEnd len="med" w="med" type="none"/>
            <a:tailEnd len="med" w="med" type="triangle"/>
          </a:ln>
        </p:spPr>
      </p:cxnSp>
      <p:sp>
        <p:nvSpPr>
          <p:cNvPr id="642" name="Google Shape;642;p55"/>
          <p:cNvSpPr txBox="1"/>
          <p:nvPr/>
        </p:nvSpPr>
        <p:spPr>
          <a:xfrm>
            <a:off x="5831825" y="3438725"/>
            <a:ext cx="2160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MPBoot-TBR-best</a:t>
            </a:r>
            <a:endParaRPr sz="1700"/>
          </a:p>
        </p:txBody>
      </p:sp>
      <p:cxnSp>
        <p:nvCxnSpPr>
          <p:cNvPr id="643" name="Google Shape;643;p55"/>
          <p:cNvCxnSpPr/>
          <p:nvPr/>
        </p:nvCxnSpPr>
        <p:spPr>
          <a:xfrm>
            <a:off x="5218450" y="4286800"/>
            <a:ext cx="478200" cy="0"/>
          </a:xfrm>
          <a:prstGeom prst="straightConnector1">
            <a:avLst/>
          </a:prstGeom>
          <a:noFill/>
          <a:ln cap="flat" cmpd="sng" w="9525">
            <a:solidFill>
              <a:srgbClr val="595959"/>
            </a:solidFill>
            <a:prstDash val="solid"/>
            <a:round/>
            <a:headEnd len="med" w="med" type="none"/>
            <a:tailEnd len="med" w="med" type="triangle"/>
          </a:ln>
        </p:spPr>
      </p:cxnSp>
      <p:sp>
        <p:nvSpPr>
          <p:cNvPr id="644" name="Google Shape;644;p55"/>
          <p:cNvSpPr txBox="1"/>
          <p:nvPr/>
        </p:nvSpPr>
        <p:spPr>
          <a:xfrm>
            <a:off x="5831825" y="4063600"/>
            <a:ext cx="2160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MPBoot-TBR-be</a:t>
            </a:r>
            <a:r>
              <a:rPr lang="en-US" sz="1700"/>
              <a:t>tter</a:t>
            </a:r>
            <a:endParaRPr sz="1700"/>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100"/>
                                        <p:tgtEl>
                                          <p:spTgt spid="635"/>
                                        </p:tgtEl>
                                      </p:cBhvr>
                                    </p:animEffect>
                                  </p:childTnLst>
                                </p:cTn>
                              </p:par>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par>
                                <p:cTn fill="hold" nodeType="with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par>
                                <p:cTn fill="hold" nodeType="with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par>
                                <p:cTn fill="hold" nodeType="with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48" name="Shape 648"/>
        <p:cNvGrpSpPr/>
        <p:nvPr/>
      </p:nvGrpSpPr>
      <p:grpSpPr>
        <a:xfrm>
          <a:off x="0" y="0"/>
          <a:ext cx="0" cy="0"/>
          <a:chOff x="0" y="0"/>
          <a:chExt cx="0" cy="0"/>
        </a:xfrm>
      </p:grpSpPr>
      <p:sp>
        <p:nvSpPr>
          <p:cNvPr id="649" name="Google Shape;649;p56"/>
          <p:cNvSpPr/>
          <p:nvPr/>
        </p:nvSpPr>
        <p:spPr>
          <a:xfrm flipH="1" rot="4102360">
            <a:off x="-3585421" y="4072384"/>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56"/>
          <p:cNvSpPr/>
          <p:nvPr/>
        </p:nvSpPr>
        <p:spPr>
          <a:xfrm rot="813319">
            <a:off x="-4799852" y="-192914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56"/>
          <p:cNvSpPr txBox="1"/>
          <p:nvPr/>
        </p:nvSpPr>
        <p:spPr>
          <a:xfrm>
            <a:off x="370193" y="119182"/>
            <a:ext cx="84036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lang="en-US" sz="2200"/>
              <a:t>Ant Colony Optimization</a:t>
            </a:r>
            <a:endParaRPr b="1" i="0" sz="2200" u="none" cap="none" strike="noStrike">
              <a:solidFill>
                <a:srgbClr val="000000"/>
              </a:solidFill>
              <a:latin typeface="Arial"/>
              <a:ea typeface="Arial"/>
              <a:cs typeface="Arial"/>
              <a:sym typeface="Arial"/>
            </a:endParaRPr>
          </a:p>
        </p:txBody>
      </p:sp>
      <p:pic>
        <p:nvPicPr>
          <p:cNvPr id="652" name="Google Shape;652;p56"/>
          <p:cNvPicPr preferRelativeResize="0"/>
          <p:nvPr/>
        </p:nvPicPr>
        <p:blipFill>
          <a:blip r:embed="rId3">
            <a:alphaModFix/>
          </a:blip>
          <a:stretch>
            <a:fillRect/>
          </a:stretch>
        </p:blipFill>
        <p:spPr>
          <a:xfrm>
            <a:off x="87063" y="734025"/>
            <a:ext cx="8969876" cy="4261599"/>
          </a:xfrm>
          <a:prstGeom prst="rect">
            <a:avLst/>
          </a:prstGeom>
          <a:noFill/>
          <a:ln>
            <a:noFill/>
          </a:ln>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0"/>
                                        <p:tgtEl>
                                          <p:spTgt spid="6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57"/>
          <p:cNvPicPr preferRelativeResize="0"/>
          <p:nvPr/>
        </p:nvPicPr>
        <p:blipFill>
          <a:blip r:embed="rId3">
            <a:alphaModFix/>
          </a:blip>
          <a:stretch>
            <a:fillRect/>
          </a:stretch>
        </p:blipFill>
        <p:spPr>
          <a:xfrm>
            <a:off x="1960150" y="1"/>
            <a:ext cx="4622005" cy="3473000"/>
          </a:xfrm>
          <a:prstGeom prst="rect">
            <a:avLst/>
          </a:prstGeom>
          <a:noFill/>
          <a:ln>
            <a:noFill/>
          </a:ln>
        </p:spPr>
      </p:pic>
      <p:pic>
        <p:nvPicPr>
          <p:cNvPr id="658" name="Google Shape;658;p57"/>
          <p:cNvPicPr preferRelativeResize="0"/>
          <p:nvPr/>
        </p:nvPicPr>
        <p:blipFill>
          <a:blip r:embed="rId4">
            <a:alphaModFix/>
          </a:blip>
          <a:stretch>
            <a:fillRect/>
          </a:stretch>
        </p:blipFill>
        <p:spPr>
          <a:xfrm>
            <a:off x="2133199" y="3473000"/>
            <a:ext cx="4275900" cy="1674175"/>
          </a:xfrm>
          <a:prstGeom prst="rect">
            <a:avLst/>
          </a:prstGeom>
          <a:noFill/>
          <a:ln>
            <a:noFill/>
          </a:ln>
        </p:spPr>
      </p:pic>
      <p:sp>
        <p:nvSpPr>
          <p:cNvPr id="659" name="Google Shape;659;p57"/>
          <p:cNvSpPr/>
          <p:nvPr/>
        </p:nvSpPr>
        <p:spPr>
          <a:xfrm>
            <a:off x="4151214" y="137263"/>
            <a:ext cx="2380500" cy="804900"/>
          </a:xfrm>
          <a:prstGeom prst="rect">
            <a:avLst/>
          </a:prstGeom>
          <a:noFill/>
          <a:ln cap="flat" cmpd="sng" w="28575">
            <a:solidFill>
              <a:srgbClr val="FFC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57"/>
          <p:cNvPicPr preferRelativeResize="0"/>
          <p:nvPr/>
        </p:nvPicPr>
        <p:blipFill rotWithShape="1">
          <a:blip r:embed="rId5">
            <a:alphaModFix/>
          </a:blip>
          <a:srcRect b="0" l="0" r="0" t="0"/>
          <a:stretch/>
        </p:blipFill>
        <p:spPr>
          <a:xfrm>
            <a:off x="4562788" y="2536050"/>
            <a:ext cx="210925" cy="210925"/>
          </a:xfrm>
          <a:prstGeom prst="rect">
            <a:avLst/>
          </a:prstGeom>
          <a:noFill/>
          <a:ln>
            <a:noFill/>
          </a:ln>
        </p:spPr>
      </p:pic>
      <p:pic>
        <p:nvPicPr>
          <p:cNvPr id="661" name="Google Shape;661;p57"/>
          <p:cNvPicPr preferRelativeResize="0"/>
          <p:nvPr/>
        </p:nvPicPr>
        <p:blipFill rotWithShape="1">
          <a:blip r:embed="rId5">
            <a:alphaModFix/>
          </a:blip>
          <a:srcRect b="0" l="0" r="0" t="0"/>
          <a:stretch/>
        </p:blipFill>
        <p:spPr>
          <a:xfrm>
            <a:off x="5161113" y="2536050"/>
            <a:ext cx="210925" cy="210925"/>
          </a:xfrm>
          <a:prstGeom prst="rect">
            <a:avLst/>
          </a:prstGeom>
          <a:noFill/>
          <a:ln>
            <a:noFill/>
          </a:ln>
        </p:spPr>
      </p:pic>
      <p:pic>
        <p:nvPicPr>
          <p:cNvPr id="662" name="Google Shape;662;p57"/>
          <p:cNvPicPr preferRelativeResize="0"/>
          <p:nvPr/>
        </p:nvPicPr>
        <p:blipFill rotWithShape="1">
          <a:blip r:embed="rId5">
            <a:alphaModFix/>
          </a:blip>
          <a:srcRect b="0" l="0" r="0" t="0"/>
          <a:stretch/>
        </p:blipFill>
        <p:spPr>
          <a:xfrm>
            <a:off x="5721013" y="2536050"/>
            <a:ext cx="210925" cy="210925"/>
          </a:xfrm>
          <a:prstGeom prst="rect">
            <a:avLst/>
          </a:prstGeom>
          <a:noFill/>
          <a:ln>
            <a:noFill/>
          </a:ln>
        </p:spPr>
      </p:pic>
      <p:pic>
        <p:nvPicPr>
          <p:cNvPr id="663" name="Google Shape;663;p57"/>
          <p:cNvPicPr preferRelativeResize="0"/>
          <p:nvPr/>
        </p:nvPicPr>
        <p:blipFill rotWithShape="1">
          <a:blip r:embed="rId5">
            <a:alphaModFix/>
          </a:blip>
          <a:srcRect b="0" l="0" r="0" t="0"/>
          <a:stretch/>
        </p:blipFill>
        <p:spPr>
          <a:xfrm>
            <a:off x="6311663" y="2536050"/>
            <a:ext cx="210925" cy="210925"/>
          </a:xfrm>
          <a:prstGeom prst="rect">
            <a:avLst/>
          </a:prstGeom>
          <a:noFill/>
          <a:ln>
            <a:noFill/>
          </a:ln>
        </p:spPr>
      </p:pic>
      <p:pic>
        <p:nvPicPr>
          <p:cNvPr id="664" name="Google Shape;664;p57"/>
          <p:cNvPicPr preferRelativeResize="0"/>
          <p:nvPr/>
        </p:nvPicPr>
        <p:blipFill rotWithShape="1">
          <a:blip r:embed="rId5">
            <a:alphaModFix/>
          </a:blip>
          <a:srcRect b="0" l="0" r="0" t="0"/>
          <a:stretch/>
        </p:blipFill>
        <p:spPr>
          <a:xfrm>
            <a:off x="4562788" y="2986656"/>
            <a:ext cx="210925" cy="210925"/>
          </a:xfrm>
          <a:prstGeom prst="rect">
            <a:avLst/>
          </a:prstGeom>
          <a:noFill/>
          <a:ln>
            <a:noFill/>
          </a:ln>
        </p:spPr>
      </p:pic>
      <p:pic>
        <p:nvPicPr>
          <p:cNvPr id="665" name="Google Shape;665;p57"/>
          <p:cNvPicPr preferRelativeResize="0"/>
          <p:nvPr/>
        </p:nvPicPr>
        <p:blipFill rotWithShape="1">
          <a:blip r:embed="rId5">
            <a:alphaModFix/>
          </a:blip>
          <a:srcRect b="0" l="0" r="0" t="0"/>
          <a:stretch/>
        </p:blipFill>
        <p:spPr>
          <a:xfrm>
            <a:off x="5161113" y="2986668"/>
            <a:ext cx="210925" cy="210925"/>
          </a:xfrm>
          <a:prstGeom prst="rect">
            <a:avLst/>
          </a:prstGeom>
          <a:noFill/>
          <a:ln>
            <a:noFill/>
          </a:ln>
        </p:spPr>
      </p:pic>
      <p:pic>
        <p:nvPicPr>
          <p:cNvPr id="666" name="Google Shape;666;p57"/>
          <p:cNvPicPr preferRelativeResize="0"/>
          <p:nvPr/>
        </p:nvPicPr>
        <p:blipFill rotWithShape="1">
          <a:blip r:embed="rId5">
            <a:alphaModFix/>
          </a:blip>
          <a:srcRect b="0" l="0" r="0" t="0"/>
          <a:stretch/>
        </p:blipFill>
        <p:spPr>
          <a:xfrm>
            <a:off x="5721013" y="2986668"/>
            <a:ext cx="210925" cy="210925"/>
          </a:xfrm>
          <a:prstGeom prst="rect">
            <a:avLst/>
          </a:prstGeom>
          <a:noFill/>
          <a:ln>
            <a:noFill/>
          </a:ln>
        </p:spPr>
      </p:pic>
      <p:pic>
        <p:nvPicPr>
          <p:cNvPr id="667" name="Google Shape;667;p57"/>
          <p:cNvPicPr preferRelativeResize="0"/>
          <p:nvPr/>
        </p:nvPicPr>
        <p:blipFill rotWithShape="1">
          <a:blip r:embed="rId5">
            <a:alphaModFix/>
          </a:blip>
          <a:srcRect b="0" l="0" r="0" t="0"/>
          <a:stretch/>
        </p:blipFill>
        <p:spPr>
          <a:xfrm>
            <a:off x="6311663" y="2986668"/>
            <a:ext cx="210925" cy="210925"/>
          </a:xfrm>
          <a:prstGeom prst="rect">
            <a:avLst/>
          </a:prstGeom>
          <a:noFill/>
          <a:ln>
            <a:noFill/>
          </a:ln>
        </p:spPr>
      </p:pic>
      <p:pic>
        <p:nvPicPr>
          <p:cNvPr id="668" name="Google Shape;668;p57"/>
          <p:cNvPicPr preferRelativeResize="0"/>
          <p:nvPr/>
        </p:nvPicPr>
        <p:blipFill rotWithShape="1">
          <a:blip r:embed="rId5">
            <a:alphaModFix/>
          </a:blip>
          <a:srcRect b="0" l="0" r="0" t="0"/>
          <a:stretch/>
        </p:blipFill>
        <p:spPr>
          <a:xfrm>
            <a:off x="5437227" y="4493533"/>
            <a:ext cx="210925" cy="210925"/>
          </a:xfrm>
          <a:prstGeom prst="rect">
            <a:avLst/>
          </a:prstGeom>
          <a:noFill/>
          <a:ln>
            <a:noFill/>
          </a:ln>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500"/>
                                        <p:tgtEl>
                                          <p:spTgt spid="6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500"/>
                                        <p:tgtEl>
                                          <p:spTgt spid="667"/>
                                        </p:tgtEl>
                                      </p:cBhvr>
                                    </p:animEffect>
                                  </p:childTnLst>
                                </p:cTn>
                              </p:par>
                              <p:par>
                                <p:cTn fill="hold" nodeType="with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500"/>
                                        <p:tgtEl>
                                          <p:spTgt spid="666"/>
                                        </p:tgtEl>
                                      </p:cBhvr>
                                    </p:animEffect>
                                  </p:childTnLst>
                                </p:cTn>
                              </p:par>
                              <p:par>
                                <p:cTn fill="hold" nodeType="with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500"/>
                                        <p:tgtEl>
                                          <p:spTgt spid="665"/>
                                        </p:tgtEl>
                                      </p:cBhvr>
                                    </p:animEffect>
                                  </p:childTnLst>
                                </p:cTn>
                              </p:par>
                              <p:par>
                                <p:cTn fill="hold" nodeType="with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500"/>
                                        <p:tgtEl>
                                          <p:spTgt spid="664"/>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5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500"/>
                                        <p:tgtEl>
                                          <p:spTgt spid="661"/>
                                        </p:tgtEl>
                                      </p:cBhvr>
                                    </p:animEffect>
                                  </p:childTnLst>
                                </p:cTn>
                              </p:par>
                              <p:par>
                                <p:cTn fill="hold" nodeType="with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500"/>
                                        <p:tgtEl>
                                          <p:spTgt spid="662"/>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500"/>
                                        <p:tgtEl>
                                          <p:spTgt spid="6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500"/>
                                        <p:tgtEl>
                                          <p:spTgt spid="6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58"/>
          <p:cNvPicPr preferRelativeResize="0"/>
          <p:nvPr/>
        </p:nvPicPr>
        <p:blipFill>
          <a:blip r:embed="rId3">
            <a:alphaModFix/>
          </a:blip>
          <a:stretch>
            <a:fillRect/>
          </a:stretch>
        </p:blipFill>
        <p:spPr>
          <a:xfrm>
            <a:off x="152400" y="644650"/>
            <a:ext cx="8839204" cy="3854204"/>
          </a:xfrm>
          <a:prstGeom prst="rect">
            <a:avLst/>
          </a:prstGeom>
          <a:noFill/>
          <a:ln>
            <a:noFill/>
          </a:ln>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59"/>
          <p:cNvSpPr/>
          <p:nvPr/>
        </p:nvSpPr>
        <p:spPr>
          <a:xfrm>
            <a:off x="3239025" y="853651"/>
            <a:ext cx="2734560" cy="164073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en-US" sz="1900"/>
              <a:t>Applications</a:t>
            </a:r>
            <a:endParaRPr b="1" i="0" sz="1900" u="none" cap="none" strike="noStrike">
              <a:solidFill>
                <a:srgbClr val="000000"/>
              </a:solidFill>
              <a:latin typeface="Arial"/>
              <a:ea typeface="Arial"/>
              <a:cs typeface="Arial"/>
              <a:sym typeface="Arial"/>
            </a:endParaRPr>
          </a:p>
        </p:txBody>
      </p:sp>
      <p:pic>
        <p:nvPicPr>
          <p:cNvPr id="679" name="Google Shape;679;p59"/>
          <p:cNvPicPr preferRelativeResize="0"/>
          <p:nvPr/>
        </p:nvPicPr>
        <p:blipFill rotWithShape="1">
          <a:blip r:embed="rId3">
            <a:alphaModFix/>
          </a:blip>
          <a:srcRect b="0" l="0" r="0" t="0"/>
          <a:stretch/>
        </p:blipFill>
        <p:spPr>
          <a:xfrm>
            <a:off x="491300" y="543509"/>
            <a:ext cx="2198875" cy="1730142"/>
          </a:xfrm>
          <a:prstGeom prst="rect">
            <a:avLst/>
          </a:prstGeom>
          <a:noFill/>
          <a:ln>
            <a:noFill/>
          </a:ln>
        </p:spPr>
      </p:pic>
      <p:pic>
        <p:nvPicPr>
          <p:cNvPr id="680" name="Google Shape;680;p59"/>
          <p:cNvPicPr preferRelativeResize="0"/>
          <p:nvPr/>
        </p:nvPicPr>
        <p:blipFill rotWithShape="1">
          <a:blip r:embed="rId4">
            <a:alphaModFix/>
          </a:blip>
          <a:srcRect b="0" l="0" r="0" t="0"/>
          <a:stretch/>
        </p:blipFill>
        <p:spPr>
          <a:xfrm>
            <a:off x="361725" y="3069313"/>
            <a:ext cx="2734524" cy="1640725"/>
          </a:xfrm>
          <a:prstGeom prst="rect">
            <a:avLst/>
          </a:prstGeom>
          <a:noFill/>
          <a:ln>
            <a:noFill/>
          </a:ln>
        </p:spPr>
      </p:pic>
      <p:pic>
        <p:nvPicPr>
          <p:cNvPr id="681" name="Google Shape;681;p59"/>
          <p:cNvPicPr preferRelativeResize="0"/>
          <p:nvPr/>
        </p:nvPicPr>
        <p:blipFill rotWithShape="1">
          <a:blip r:embed="rId5">
            <a:alphaModFix/>
          </a:blip>
          <a:srcRect b="0" l="0" r="0" t="0"/>
          <a:stretch/>
        </p:blipFill>
        <p:spPr>
          <a:xfrm>
            <a:off x="3437800" y="3024612"/>
            <a:ext cx="2306857" cy="1730149"/>
          </a:xfrm>
          <a:prstGeom prst="rect">
            <a:avLst/>
          </a:prstGeom>
          <a:noFill/>
          <a:ln>
            <a:noFill/>
          </a:ln>
        </p:spPr>
      </p:pic>
      <p:pic>
        <p:nvPicPr>
          <p:cNvPr id="682" name="Google Shape;682;p59"/>
          <p:cNvPicPr preferRelativeResize="0"/>
          <p:nvPr/>
        </p:nvPicPr>
        <p:blipFill rotWithShape="1">
          <a:blip r:embed="rId6">
            <a:alphaModFix/>
          </a:blip>
          <a:srcRect b="0" l="0" r="0" t="0"/>
          <a:stretch/>
        </p:blipFill>
        <p:spPr>
          <a:xfrm>
            <a:off x="6323025" y="3069325"/>
            <a:ext cx="2459238" cy="1640725"/>
          </a:xfrm>
          <a:prstGeom prst="rect">
            <a:avLst/>
          </a:prstGeom>
          <a:noFill/>
          <a:ln>
            <a:noFill/>
          </a:ln>
        </p:spPr>
      </p:pic>
      <p:pic>
        <p:nvPicPr>
          <p:cNvPr id="683" name="Google Shape;683;p59"/>
          <p:cNvPicPr preferRelativeResize="0"/>
          <p:nvPr/>
        </p:nvPicPr>
        <p:blipFill rotWithShape="1">
          <a:blip r:embed="rId7">
            <a:alphaModFix/>
          </a:blip>
          <a:srcRect b="0" l="21780" r="19381" t="0"/>
          <a:stretch/>
        </p:blipFill>
        <p:spPr>
          <a:xfrm>
            <a:off x="6491663" y="388730"/>
            <a:ext cx="2198875" cy="2039720"/>
          </a:xfrm>
          <a:prstGeom prst="rect">
            <a:avLst/>
          </a:prstGeom>
          <a:noFill/>
          <a:ln>
            <a:noFill/>
          </a:ln>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500"/>
                                        <p:tgtEl>
                                          <p:spTgt spid="6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500"/>
                                        <p:tgtEl>
                                          <p:spTgt spid="6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500"/>
                                        <p:tgtEl>
                                          <p:spTgt spid="6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500"/>
                                        <p:tgtEl>
                                          <p:spTgt spid="6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500"/>
                                        <p:tgtEl>
                                          <p:spTgt spid="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500"/>
                                        <p:tgtEl>
                                          <p:spTgt spid="6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0"/>
          <p:cNvSpPr/>
          <p:nvPr/>
        </p:nvSpPr>
        <p:spPr>
          <a:xfrm>
            <a:off x="1996838" y="1021175"/>
            <a:ext cx="4041600" cy="924900"/>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latin typeface="Calibri"/>
                <a:ea typeface="Calibri"/>
                <a:cs typeface="Calibri"/>
                <a:sym typeface="Calibri"/>
              </a:rPr>
              <a:t>I</a:t>
            </a:r>
            <a:r>
              <a:rPr lang="en-US" sz="2000">
                <a:latin typeface="Calibri"/>
                <a:ea typeface="Calibri"/>
                <a:cs typeface="Calibri"/>
                <a:sym typeface="Calibri"/>
              </a:rPr>
              <a:t>mproved sampling performance</a:t>
            </a:r>
            <a:endParaRPr sz="2000">
              <a:solidFill>
                <a:srgbClr val="000000"/>
              </a:solidFill>
              <a:latin typeface="Calibri"/>
              <a:ea typeface="Calibri"/>
              <a:cs typeface="Calibri"/>
              <a:sym typeface="Calibri"/>
            </a:endParaRPr>
          </a:p>
        </p:txBody>
      </p:sp>
      <p:sp>
        <p:nvSpPr>
          <p:cNvPr id="689" name="Google Shape;689;p60"/>
          <p:cNvSpPr/>
          <p:nvPr/>
        </p:nvSpPr>
        <p:spPr>
          <a:xfrm>
            <a:off x="2511338" y="2104800"/>
            <a:ext cx="4041600" cy="929400"/>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latin typeface="Calibri"/>
                <a:ea typeface="Calibri"/>
                <a:cs typeface="Calibri"/>
                <a:sym typeface="Calibri"/>
              </a:rPr>
              <a:t>H</a:t>
            </a:r>
            <a:r>
              <a:rPr lang="en-US" sz="2000">
                <a:solidFill>
                  <a:srgbClr val="000000"/>
                </a:solidFill>
                <a:latin typeface="Calibri"/>
                <a:ea typeface="Calibri"/>
                <a:cs typeface="Calibri"/>
                <a:sym typeface="Calibri"/>
              </a:rPr>
              <a:t>igh applicability</a:t>
            </a:r>
            <a:endParaRPr sz="2000">
              <a:solidFill>
                <a:srgbClr val="000000"/>
              </a:solidFill>
              <a:latin typeface="Calibri"/>
              <a:ea typeface="Calibri"/>
              <a:cs typeface="Calibri"/>
              <a:sym typeface="Calibri"/>
            </a:endParaRPr>
          </a:p>
        </p:txBody>
      </p:sp>
      <p:sp>
        <p:nvSpPr>
          <p:cNvPr id="690" name="Google Shape;690;p60"/>
          <p:cNvSpPr/>
          <p:nvPr/>
        </p:nvSpPr>
        <p:spPr>
          <a:xfrm>
            <a:off x="3105563" y="3192925"/>
            <a:ext cx="4041600" cy="929400"/>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latin typeface="Calibri"/>
                <a:ea typeface="Calibri"/>
                <a:cs typeface="Calibri"/>
                <a:sym typeface="Calibri"/>
              </a:rPr>
              <a:t>Open-source code</a:t>
            </a:r>
            <a:endParaRPr sz="2000">
              <a:solidFill>
                <a:srgbClr val="000000"/>
              </a:solidFill>
              <a:latin typeface="Calibri"/>
              <a:ea typeface="Calibri"/>
              <a:cs typeface="Calibri"/>
              <a:sym typeface="Calibri"/>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1000"/>
                                        <p:tgtEl>
                                          <p:spTgt spid="6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1000"/>
                                        <p:tgtEl>
                                          <p:spTgt spid="6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1000"/>
                                        <p:tgtEl>
                                          <p:spTgt spid="6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Korean Aesthetic Pitch Deck by Slidesgo">
  <a:themeElements>
    <a:clrScheme name="Simple Light">
      <a:dk1>
        <a:srgbClr val="1E1E1E"/>
      </a:dk1>
      <a:lt1>
        <a:srgbClr val="664B34"/>
      </a:lt1>
      <a:dk2>
        <a:srgbClr val="887C62"/>
      </a:dk2>
      <a:lt2>
        <a:srgbClr val="D4CBBB"/>
      </a:lt2>
      <a:accent1>
        <a:srgbClr val="E7E2D6"/>
      </a:accent1>
      <a:accent2>
        <a:srgbClr val="F3F3F3"/>
      </a:accent2>
      <a:accent3>
        <a:srgbClr val="E2B0A6"/>
      </a:accent3>
      <a:accent4>
        <a:srgbClr val="FFFFFF"/>
      </a:accent4>
      <a:accent5>
        <a:srgbClr val="FFFFFF"/>
      </a:accent5>
      <a:accent6>
        <a:srgbClr val="FFFFFF"/>
      </a:accent6>
      <a:hlink>
        <a:srgbClr val="1E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